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28"/>
  </p:notesMasterIdLst>
  <p:sldIdLst>
    <p:sldId id="257" r:id="rId2"/>
    <p:sldId id="366" r:id="rId3"/>
    <p:sldId id="367" r:id="rId4"/>
    <p:sldId id="368" r:id="rId5"/>
    <p:sldId id="369" r:id="rId6"/>
    <p:sldId id="370" r:id="rId7"/>
    <p:sldId id="371" r:id="rId8"/>
    <p:sldId id="397" r:id="rId9"/>
    <p:sldId id="385" r:id="rId10"/>
    <p:sldId id="389" r:id="rId11"/>
    <p:sldId id="375" r:id="rId12"/>
    <p:sldId id="316" r:id="rId13"/>
    <p:sldId id="391" r:id="rId14"/>
    <p:sldId id="333" r:id="rId15"/>
    <p:sldId id="392" r:id="rId16"/>
    <p:sldId id="377" r:id="rId17"/>
    <p:sldId id="386" r:id="rId18"/>
    <p:sldId id="378" r:id="rId19"/>
    <p:sldId id="395" r:id="rId20"/>
    <p:sldId id="387" r:id="rId21"/>
    <p:sldId id="379" r:id="rId22"/>
    <p:sldId id="380" r:id="rId23"/>
    <p:sldId id="381" r:id="rId24"/>
    <p:sldId id="382" r:id="rId25"/>
    <p:sldId id="396" r:id="rId26"/>
    <p:sldId id="3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B6C"/>
    <a:srgbClr val="0087CB"/>
    <a:srgbClr val="1045B5"/>
    <a:srgbClr val="4C7B42"/>
    <a:srgbClr val="E0196B"/>
    <a:srgbClr val="1E439B"/>
    <a:srgbClr val="002060"/>
    <a:srgbClr val="B2D300"/>
    <a:srgbClr val="FF962D"/>
    <a:srgbClr val="DCE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6" autoAdjust="0"/>
  </p:normalViewPr>
  <p:slideViewPr>
    <p:cSldViewPr snapToGrid="0">
      <p:cViewPr varScale="1">
        <p:scale>
          <a:sx n="68" d="100"/>
          <a:sy n="68" d="100"/>
        </p:scale>
        <p:origin x="816"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54FC6-B208-49FD-98F6-DE626C102404}"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2AB8AA97-D321-4453-812B-8CEEE1A06F85}">
      <dgm:prSet phldrT="[Text]" custT="1"/>
      <dgm:spPr/>
      <dgm:t>
        <a:bodyPr/>
        <a:lstStyle/>
        <a:p>
          <a:r>
            <a:rPr lang="en-US" sz="1800" b="1"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dirty="0">
            <a:latin typeface="Times New Roman" panose="02020603050405020304" pitchFamily="18" charset="0"/>
            <a:cs typeface="Times New Roman" panose="02020603050405020304" pitchFamily="18" charset="0"/>
          </a:endParaRPr>
        </a:p>
      </dgm:t>
    </dgm:pt>
    <dgm:pt modelId="{8B2B9C78-04D2-474C-9BFD-D31BF139BD0E}" type="par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3426F0DC-3386-4B5B-82AB-5B56A5803DC1}" type="sibTrans" cxnId="{D17C8C8D-E0A2-4DEB-870D-285202338161}">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604BD645-CADB-4892-82F5-FC60095EE4AF}">
      <dgm:prSet phldrT="[Text]" custT="1"/>
      <dgm:spPr/>
      <dgm:t>
        <a:bodyPr/>
        <a:lstStyle/>
        <a:p>
          <a:r>
            <a:rPr lang="en-US" sz="1800" b="1" smtClean="0">
              <a:latin typeface="Times New Roman" panose="02020603050405020304" pitchFamily="18" charset="0"/>
              <a:cs typeface="Times New Roman" panose="02020603050405020304" pitchFamily="18" charset="0"/>
            </a:rPr>
            <a:t>Country Context</a:t>
          </a:r>
          <a:endParaRPr lang="en-US" sz="1800" b="1" dirty="0">
            <a:latin typeface="Times New Roman" panose="02020603050405020304" pitchFamily="18" charset="0"/>
            <a:cs typeface="Times New Roman" panose="02020603050405020304" pitchFamily="18" charset="0"/>
          </a:endParaRPr>
        </a:p>
      </dgm:t>
    </dgm:pt>
    <dgm:pt modelId="{2FDF6A0E-72EE-4153-95F9-2AC2E175E4D3}" type="par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F47D65E-993C-47FA-8C73-C07824434081}" type="sibTrans" cxnId="{E46C45D3-7FC5-4C12-80D5-B1D10986E653}">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ED7B0B0-FA4C-417A-81F8-26759E84997C}">
      <dgm:prSet phldrT="[Tex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dirty="0">
            <a:latin typeface="Times New Roman" panose="02020603050405020304" pitchFamily="18" charset="0"/>
            <a:cs typeface="Times New Roman" panose="02020603050405020304" pitchFamily="18" charset="0"/>
          </a:endParaRPr>
        </a:p>
      </dgm:t>
    </dgm:pt>
    <dgm:pt modelId="{E41D7F5A-AFCE-40C7-A9E2-D74E2C8BE305}" type="par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B0AA753-680D-48E8-AC9A-27E554776A75}" type="sibTrans" cxnId="{4F8D4F99-74B4-4620-8FFA-125EF1C3D7FA}">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CFA6E912-1B1A-43B2-A471-E433CEA46091}">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dirty="0">
            <a:latin typeface="Times New Roman" panose="02020603050405020304" pitchFamily="18" charset="0"/>
            <a:cs typeface="Times New Roman" panose="02020603050405020304" pitchFamily="18" charset="0"/>
          </a:endParaRPr>
        </a:p>
      </dgm:t>
    </dgm:pt>
    <dgm:pt modelId="{CE1C286D-B548-4AA1-B875-FF8BC46E450F}" type="par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9CDFEDE0-7D89-410A-B7FC-FDB7159FE9CC}" type="sibTrans" cxnId="{772BAC15-C131-43C7-B7F5-D446DB7B73AB}">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2CDD61A5-644F-4A7E-B4E8-BEAA47F5F119}">
      <dgm:prSet custT="1"/>
      <dgm:spPr/>
      <dgm:t>
        <a:bodyPr/>
        <a:lstStyle/>
        <a:p>
          <a:r>
            <a:rPr lang="en-US" sz="1800" b="1"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dirty="0">
            <a:latin typeface="Times New Roman" panose="02020603050405020304" pitchFamily="18" charset="0"/>
            <a:cs typeface="Times New Roman" panose="02020603050405020304" pitchFamily="18" charset="0"/>
          </a:endParaRPr>
        </a:p>
      </dgm:t>
    </dgm:pt>
    <dgm:pt modelId="{7CCF5395-1BFD-4E75-A25A-C844F42DA6AA}" type="par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50FFF5B9-7C76-4FAA-B40E-7107FE05E6D3}" type="sibTrans" cxnId="{BD4E8804-03DC-4F75-A27A-8500938C3A70}">
      <dgm:prSet/>
      <dgm:spPr/>
      <dgm:t>
        <a:bodyPr/>
        <a:lstStyle/>
        <a:p>
          <a:endParaRPr lang="en-US" sz="2400" b="1">
            <a:solidFill>
              <a:schemeClr val="bg1"/>
            </a:solidFill>
            <a:latin typeface="Times New Roman" panose="02020603050405020304" pitchFamily="18" charset="0"/>
            <a:cs typeface="Times New Roman" panose="02020603050405020304" pitchFamily="18" charset="0"/>
          </a:endParaRPr>
        </a:p>
      </dgm:t>
    </dgm:pt>
    <dgm:pt modelId="{DBDA8287-BD79-421D-AA3E-1CEFB1B87C58}">
      <dgm:prSet custT="1"/>
      <dgm:spPr/>
      <dgm:t>
        <a:bodyPr/>
        <a:lstStyle/>
        <a:p>
          <a:r>
            <a:rPr lang="en-US" sz="1800" b="1" dirty="0" smtClean="0">
              <a:latin typeface="Times New Roman" panose="02020603050405020304" pitchFamily="18" charset="0"/>
              <a:cs typeface="Times New Roman" panose="02020603050405020304" pitchFamily="18" charset="0"/>
            </a:rPr>
            <a:t>Focus Areas</a:t>
          </a:r>
          <a:endParaRPr lang="en-US" sz="1800" b="1" dirty="0">
            <a:latin typeface="Times New Roman" panose="02020603050405020304" pitchFamily="18" charset="0"/>
            <a:cs typeface="Times New Roman" panose="02020603050405020304" pitchFamily="18" charset="0"/>
          </a:endParaRPr>
        </a:p>
      </dgm:t>
    </dgm:pt>
    <dgm:pt modelId="{48FC9602-ADF5-47EA-80D6-7628A4DB224D}" type="par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0870CE4E-9B4A-4379-9C3F-44945F7AA753}" type="sibTrans" cxnId="{D95EA814-396C-44A9-9046-DB8A08AD8BE2}">
      <dgm:prSet/>
      <dgm:spPr/>
      <dgm:t>
        <a:bodyPr/>
        <a:lstStyle/>
        <a:p>
          <a:endParaRPr lang="en-US" sz="2400" b="1">
            <a:latin typeface="Times New Roman" panose="02020603050405020304" pitchFamily="18" charset="0"/>
            <a:cs typeface="Times New Roman" panose="02020603050405020304" pitchFamily="18" charset="0"/>
          </a:endParaRPr>
        </a:p>
      </dgm:t>
    </dgm:pt>
    <dgm:pt modelId="{6843DEA7-8CD6-4487-961F-F4D776A013B8}">
      <dgm:prSet custT="1"/>
      <dgm:spPr/>
      <dgm:t>
        <a:bodyPr/>
        <a:lstStyle/>
        <a:p>
          <a:r>
            <a:rPr lang="en-US" sz="1800" b="1" dirty="0" smtClean="0">
              <a:latin typeface="Times New Roman" panose="02020603050405020304" pitchFamily="18" charset="0"/>
              <a:cs typeface="Times New Roman" panose="02020603050405020304" pitchFamily="18" charset="0"/>
            </a:rPr>
            <a:t>Highlights 2022-23</a:t>
          </a:r>
          <a:endParaRPr lang="en-US" sz="1800" b="1" dirty="0">
            <a:latin typeface="Times New Roman" panose="02020603050405020304" pitchFamily="18" charset="0"/>
            <a:cs typeface="Times New Roman" panose="02020603050405020304" pitchFamily="18" charset="0"/>
          </a:endParaRPr>
        </a:p>
      </dgm:t>
    </dgm:pt>
    <dgm:pt modelId="{679E2FCA-A2A1-4DE1-8595-73AFD1A71007}" type="par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6C50B43-C77A-45C2-8D57-F2AC26F537B8}" type="sibTrans" cxnId="{4EABCB78-F98F-4E0F-9C2D-0CD9E3329C97}">
      <dgm:prSet/>
      <dgm:spPr/>
      <dgm:t>
        <a:bodyPr/>
        <a:lstStyle/>
        <a:p>
          <a:endParaRPr lang="en-US" sz="2400" b="1">
            <a:latin typeface="Times New Roman" panose="02020603050405020304" pitchFamily="18" charset="0"/>
            <a:cs typeface="Times New Roman" panose="02020603050405020304" pitchFamily="18" charset="0"/>
          </a:endParaRPr>
        </a:p>
      </dgm:t>
    </dgm:pt>
    <dgm:pt modelId="{0299D358-1C7B-412D-B22A-9A7DC6854FB4}">
      <dgm:prSet custT="1"/>
      <dgm:spPr/>
      <dgm:t>
        <a:bodyPr/>
        <a:lstStyle/>
        <a:p>
          <a:r>
            <a:rPr lang="en-US" sz="1800" b="1" dirty="0" smtClean="0">
              <a:latin typeface="Times New Roman" panose="02020603050405020304" pitchFamily="18" charset="0"/>
              <a:cs typeface="Times New Roman" panose="02020603050405020304" pitchFamily="18" charset="0"/>
            </a:rPr>
            <a:t>Financial Review</a:t>
          </a:r>
          <a:endParaRPr lang="en-US" sz="1800" b="1" dirty="0">
            <a:latin typeface="Times New Roman" panose="02020603050405020304" pitchFamily="18" charset="0"/>
            <a:cs typeface="Times New Roman" panose="02020603050405020304" pitchFamily="18" charset="0"/>
          </a:endParaRPr>
        </a:p>
      </dgm:t>
    </dgm:pt>
    <dgm:pt modelId="{1EE59DE6-7835-40DC-BABD-866C0B5FB483}" type="par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99AA0A67-DB3A-4202-80A8-C85576759684}" type="sibTrans" cxnId="{F52AE65D-FB36-4075-A11C-62707A3A7ACF}">
      <dgm:prSet/>
      <dgm:spPr/>
      <dgm:t>
        <a:bodyPr/>
        <a:lstStyle/>
        <a:p>
          <a:endParaRPr lang="en-US" sz="2400" b="1">
            <a:latin typeface="Times New Roman" panose="02020603050405020304" pitchFamily="18" charset="0"/>
            <a:cs typeface="Times New Roman" panose="02020603050405020304" pitchFamily="18" charset="0"/>
          </a:endParaRPr>
        </a:p>
      </dgm:t>
    </dgm:pt>
    <dgm:pt modelId="{1EB46BEE-401D-4A78-A37B-6D762D236D49}">
      <dgm:prSet custT="1"/>
      <dgm:spPr/>
      <dgm:t>
        <a:bodyPr/>
        <a:lstStyle/>
        <a:p>
          <a:r>
            <a:rPr lang="en-US" sz="1800" b="1" dirty="0" smtClean="0">
              <a:latin typeface="Times New Roman" panose="02020603050405020304" pitchFamily="18" charset="0"/>
              <a:cs typeface="Times New Roman" panose="02020603050405020304" pitchFamily="18" charset="0"/>
            </a:rPr>
            <a:t>Our Partners</a:t>
          </a:r>
          <a:endParaRPr lang="en-US" sz="1800" b="1" dirty="0">
            <a:latin typeface="Times New Roman" panose="02020603050405020304" pitchFamily="18" charset="0"/>
            <a:cs typeface="Times New Roman" panose="02020603050405020304" pitchFamily="18" charset="0"/>
          </a:endParaRPr>
        </a:p>
      </dgm:t>
    </dgm:pt>
    <dgm:pt modelId="{C8E96E90-9616-4D4B-AC47-624688A5BA8C}" type="par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BCEC7393-D129-489C-9E72-1C2D61C607D6}" type="sibTrans" cxnId="{5CACCE77-D9FE-483C-99E1-76E00447A78A}">
      <dgm:prSet/>
      <dgm:spPr/>
      <dgm:t>
        <a:bodyPr/>
        <a:lstStyle/>
        <a:p>
          <a:endParaRPr lang="en-US" sz="2400" b="1">
            <a:latin typeface="Times New Roman" panose="02020603050405020304" pitchFamily="18" charset="0"/>
            <a:cs typeface="Times New Roman" panose="02020603050405020304" pitchFamily="18" charset="0"/>
          </a:endParaRPr>
        </a:p>
      </dgm:t>
    </dgm:pt>
    <dgm:pt modelId="{AAF15C01-C1A3-4692-9150-007AE1EF5E35}">
      <dgm:prSet custT="1"/>
      <dgm:spPr/>
      <dgm:t>
        <a:bodyPr/>
        <a:lstStyle/>
        <a:p>
          <a:r>
            <a:rPr lang="en-US" sz="1800" b="1" dirty="0" smtClean="0">
              <a:latin typeface="Times New Roman" panose="02020603050405020304" pitchFamily="18" charset="0"/>
              <a:cs typeface="Times New Roman" panose="02020603050405020304" pitchFamily="18" charset="0"/>
            </a:rPr>
            <a:t>HRO Nepal Contribution in SDG Goals</a:t>
          </a:r>
          <a:endParaRPr lang="en-US" sz="1800" b="1" dirty="0">
            <a:latin typeface="Times New Roman" panose="02020603050405020304" pitchFamily="18" charset="0"/>
            <a:cs typeface="Times New Roman" panose="02020603050405020304" pitchFamily="18" charset="0"/>
          </a:endParaRPr>
        </a:p>
      </dgm:t>
    </dgm:pt>
    <dgm:pt modelId="{94F21CF9-D231-4544-BC8C-C1DA8C9FBAB9}" type="par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52597A24-4F79-45D3-A56A-F802DE4CED24}" type="sibTrans" cxnId="{1A0D9901-7AC4-47BA-BF4E-DC0581A7D832}">
      <dgm:prSet/>
      <dgm:spPr/>
      <dgm:t>
        <a:bodyPr/>
        <a:lstStyle/>
        <a:p>
          <a:endParaRPr lang="en-US" sz="2400" b="1">
            <a:latin typeface="Times New Roman" panose="02020603050405020304" pitchFamily="18" charset="0"/>
            <a:cs typeface="Times New Roman" panose="02020603050405020304" pitchFamily="18" charset="0"/>
          </a:endParaRPr>
        </a:p>
      </dgm:t>
    </dgm:pt>
    <dgm:pt modelId="{4AD93A2C-3879-4CCE-AB50-C522FAEBCFF0}" type="pres">
      <dgm:prSet presAssocID="{DCD54FC6-B208-49FD-98F6-DE626C102404}" presName="linear" presStyleCnt="0">
        <dgm:presLayoutVars>
          <dgm:dir/>
          <dgm:animLvl val="lvl"/>
          <dgm:resizeHandles val="exact"/>
        </dgm:presLayoutVars>
      </dgm:prSet>
      <dgm:spPr/>
      <dgm:t>
        <a:bodyPr/>
        <a:lstStyle/>
        <a:p>
          <a:endParaRPr lang="en-US"/>
        </a:p>
      </dgm:t>
    </dgm:pt>
    <dgm:pt modelId="{3305A94E-252C-4DC1-BCA7-953380BB381D}" type="pres">
      <dgm:prSet presAssocID="{2AB8AA97-D321-4453-812B-8CEEE1A06F85}" presName="parentLin" presStyleCnt="0"/>
      <dgm:spPr/>
    </dgm:pt>
    <dgm:pt modelId="{4302B743-C1FC-49A0-8595-8AD80B396CA6}" type="pres">
      <dgm:prSet presAssocID="{2AB8AA97-D321-4453-812B-8CEEE1A06F85}" presName="parentLeftMargin" presStyleLbl="node1" presStyleIdx="0" presStyleCnt="10"/>
      <dgm:spPr/>
      <dgm:t>
        <a:bodyPr/>
        <a:lstStyle/>
        <a:p>
          <a:endParaRPr lang="en-US"/>
        </a:p>
      </dgm:t>
    </dgm:pt>
    <dgm:pt modelId="{89CD322C-C7F8-4FF6-95FF-59C254E99649}" type="pres">
      <dgm:prSet presAssocID="{2AB8AA97-D321-4453-812B-8CEEE1A06F85}" presName="parentText" presStyleLbl="node1" presStyleIdx="0" presStyleCnt="10">
        <dgm:presLayoutVars>
          <dgm:chMax val="0"/>
          <dgm:bulletEnabled val="1"/>
        </dgm:presLayoutVars>
      </dgm:prSet>
      <dgm:spPr/>
      <dgm:t>
        <a:bodyPr/>
        <a:lstStyle/>
        <a:p>
          <a:endParaRPr lang="en-US"/>
        </a:p>
      </dgm:t>
    </dgm:pt>
    <dgm:pt modelId="{D424C9A4-A298-4177-B755-E28D732A5B97}" type="pres">
      <dgm:prSet presAssocID="{2AB8AA97-D321-4453-812B-8CEEE1A06F85}" presName="negativeSpace" presStyleCnt="0"/>
      <dgm:spPr/>
    </dgm:pt>
    <dgm:pt modelId="{5B36F4EA-D698-430E-ABA9-7E29F8885356}" type="pres">
      <dgm:prSet presAssocID="{2AB8AA97-D321-4453-812B-8CEEE1A06F85}" presName="childText" presStyleLbl="conFgAcc1" presStyleIdx="0" presStyleCnt="10">
        <dgm:presLayoutVars>
          <dgm:bulletEnabled val="1"/>
        </dgm:presLayoutVars>
      </dgm:prSet>
      <dgm:spPr/>
    </dgm:pt>
    <dgm:pt modelId="{0511D0ED-4F1C-43E3-8FCE-7EDD072CAAA7}" type="pres">
      <dgm:prSet presAssocID="{3426F0DC-3386-4B5B-82AB-5B56A5803DC1}" presName="spaceBetweenRectangles" presStyleCnt="0"/>
      <dgm:spPr/>
    </dgm:pt>
    <dgm:pt modelId="{AAD1EC62-F4D0-413C-8C90-C0902B60D30F}" type="pres">
      <dgm:prSet presAssocID="{604BD645-CADB-4892-82F5-FC60095EE4AF}" presName="parentLin" presStyleCnt="0"/>
      <dgm:spPr/>
    </dgm:pt>
    <dgm:pt modelId="{2E43EE80-0BF1-404E-83AF-4101DA51CF8B}" type="pres">
      <dgm:prSet presAssocID="{604BD645-CADB-4892-82F5-FC60095EE4AF}" presName="parentLeftMargin" presStyleLbl="node1" presStyleIdx="0" presStyleCnt="10"/>
      <dgm:spPr/>
      <dgm:t>
        <a:bodyPr/>
        <a:lstStyle/>
        <a:p>
          <a:endParaRPr lang="en-US"/>
        </a:p>
      </dgm:t>
    </dgm:pt>
    <dgm:pt modelId="{F5FDB7C3-E0E1-4BC1-A025-160E14E764B6}" type="pres">
      <dgm:prSet presAssocID="{604BD645-CADB-4892-82F5-FC60095EE4AF}" presName="parentText" presStyleLbl="node1" presStyleIdx="1" presStyleCnt="10">
        <dgm:presLayoutVars>
          <dgm:chMax val="0"/>
          <dgm:bulletEnabled val="1"/>
        </dgm:presLayoutVars>
      </dgm:prSet>
      <dgm:spPr/>
      <dgm:t>
        <a:bodyPr/>
        <a:lstStyle/>
        <a:p>
          <a:endParaRPr lang="en-US"/>
        </a:p>
      </dgm:t>
    </dgm:pt>
    <dgm:pt modelId="{F287090E-EA11-4C21-9DDC-967BECA0A563}" type="pres">
      <dgm:prSet presAssocID="{604BD645-CADB-4892-82F5-FC60095EE4AF}" presName="negativeSpace" presStyleCnt="0"/>
      <dgm:spPr/>
    </dgm:pt>
    <dgm:pt modelId="{9CE8C206-F940-43F1-8702-77525B29C014}" type="pres">
      <dgm:prSet presAssocID="{604BD645-CADB-4892-82F5-FC60095EE4AF}" presName="childText" presStyleLbl="conFgAcc1" presStyleIdx="1" presStyleCnt="10">
        <dgm:presLayoutVars>
          <dgm:bulletEnabled val="1"/>
        </dgm:presLayoutVars>
      </dgm:prSet>
      <dgm:spPr/>
    </dgm:pt>
    <dgm:pt modelId="{F36B04A9-D9BC-409B-9184-439B44E97B5F}" type="pres">
      <dgm:prSet presAssocID="{DF47D65E-993C-47FA-8C73-C07824434081}" presName="spaceBetweenRectangles" presStyleCnt="0"/>
      <dgm:spPr/>
    </dgm:pt>
    <dgm:pt modelId="{825B5D47-D954-464B-B015-005EF8D10228}" type="pres">
      <dgm:prSet presAssocID="{CED7B0B0-FA4C-417A-81F8-26759E84997C}" presName="parentLin" presStyleCnt="0"/>
      <dgm:spPr/>
    </dgm:pt>
    <dgm:pt modelId="{B6442CDA-5863-4B10-922C-1BBF41217F8C}" type="pres">
      <dgm:prSet presAssocID="{CED7B0B0-FA4C-417A-81F8-26759E84997C}" presName="parentLeftMargin" presStyleLbl="node1" presStyleIdx="1" presStyleCnt="10"/>
      <dgm:spPr/>
      <dgm:t>
        <a:bodyPr/>
        <a:lstStyle/>
        <a:p>
          <a:endParaRPr lang="en-US"/>
        </a:p>
      </dgm:t>
    </dgm:pt>
    <dgm:pt modelId="{B33B7369-FD4C-49F7-922C-5B9CCA3DF086}" type="pres">
      <dgm:prSet presAssocID="{CED7B0B0-FA4C-417A-81F8-26759E84997C}" presName="parentText" presStyleLbl="node1" presStyleIdx="2" presStyleCnt="10">
        <dgm:presLayoutVars>
          <dgm:chMax val="0"/>
          <dgm:bulletEnabled val="1"/>
        </dgm:presLayoutVars>
      </dgm:prSet>
      <dgm:spPr/>
      <dgm:t>
        <a:bodyPr/>
        <a:lstStyle/>
        <a:p>
          <a:endParaRPr lang="en-US"/>
        </a:p>
      </dgm:t>
    </dgm:pt>
    <dgm:pt modelId="{99A63768-B97D-4740-9637-E51AF0976FFE}" type="pres">
      <dgm:prSet presAssocID="{CED7B0B0-FA4C-417A-81F8-26759E84997C}" presName="negativeSpace" presStyleCnt="0"/>
      <dgm:spPr/>
    </dgm:pt>
    <dgm:pt modelId="{6AAD75DD-59D3-4076-8C77-920D598E490B}" type="pres">
      <dgm:prSet presAssocID="{CED7B0B0-FA4C-417A-81F8-26759E84997C}" presName="childText" presStyleLbl="conFgAcc1" presStyleIdx="2" presStyleCnt="10">
        <dgm:presLayoutVars>
          <dgm:bulletEnabled val="1"/>
        </dgm:presLayoutVars>
      </dgm:prSet>
      <dgm:spPr/>
    </dgm:pt>
    <dgm:pt modelId="{C8B3A8F8-F3DF-4B8D-969A-BFEDF3621850}" type="pres">
      <dgm:prSet presAssocID="{2B0AA753-680D-48E8-AC9A-27E554776A75}" presName="spaceBetweenRectangles" presStyleCnt="0"/>
      <dgm:spPr/>
    </dgm:pt>
    <dgm:pt modelId="{CA9AB04B-5D9E-4CFD-9CCC-B622372AA0BA}" type="pres">
      <dgm:prSet presAssocID="{2CDD61A5-644F-4A7E-B4E8-BEAA47F5F119}" presName="parentLin" presStyleCnt="0"/>
      <dgm:spPr/>
    </dgm:pt>
    <dgm:pt modelId="{0FCD74A9-2A20-4835-BB56-BD52C5302EB4}" type="pres">
      <dgm:prSet presAssocID="{2CDD61A5-644F-4A7E-B4E8-BEAA47F5F119}" presName="parentLeftMargin" presStyleLbl="node1" presStyleIdx="2" presStyleCnt="10"/>
      <dgm:spPr/>
      <dgm:t>
        <a:bodyPr/>
        <a:lstStyle/>
        <a:p>
          <a:endParaRPr lang="en-US"/>
        </a:p>
      </dgm:t>
    </dgm:pt>
    <dgm:pt modelId="{9ECD5FF2-F0FD-4537-98A2-4DBE40D64F66}" type="pres">
      <dgm:prSet presAssocID="{2CDD61A5-644F-4A7E-B4E8-BEAA47F5F119}" presName="parentText" presStyleLbl="node1" presStyleIdx="3" presStyleCnt="10">
        <dgm:presLayoutVars>
          <dgm:chMax val="0"/>
          <dgm:bulletEnabled val="1"/>
        </dgm:presLayoutVars>
      </dgm:prSet>
      <dgm:spPr/>
      <dgm:t>
        <a:bodyPr/>
        <a:lstStyle/>
        <a:p>
          <a:endParaRPr lang="en-US"/>
        </a:p>
      </dgm:t>
    </dgm:pt>
    <dgm:pt modelId="{3FC3DDAA-7C35-40AB-A88B-8796F5DB737B}" type="pres">
      <dgm:prSet presAssocID="{2CDD61A5-644F-4A7E-B4E8-BEAA47F5F119}" presName="negativeSpace" presStyleCnt="0"/>
      <dgm:spPr/>
    </dgm:pt>
    <dgm:pt modelId="{9A6A76FD-3B47-4A26-948E-B989D49F3CCA}" type="pres">
      <dgm:prSet presAssocID="{2CDD61A5-644F-4A7E-B4E8-BEAA47F5F119}" presName="childText" presStyleLbl="conFgAcc1" presStyleIdx="3" presStyleCnt="10">
        <dgm:presLayoutVars>
          <dgm:bulletEnabled val="1"/>
        </dgm:presLayoutVars>
      </dgm:prSet>
      <dgm:spPr/>
    </dgm:pt>
    <dgm:pt modelId="{71563D25-178F-4444-AE75-75F05EA6B464}" type="pres">
      <dgm:prSet presAssocID="{50FFF5B9-7C76-4FAA-B40E-7107FE05E6D3}" presName="spaceBetweenRectangles" presStyleCnt="0"/>
      <dgm:spPr/>
    </dgm:pt>
    <dgm:pt modelId="{C5C726D2-5847-4071-9D32-E2AB5149A7C2}" type="pres">
      <dgm:prSet presAssocID="{CFA6E912-1B1A-43B2-A471-E433CEA46091}" presName="parentLin" presStyleCnt="0"/>
      <dgm:spPr/>
    </dgm:pt>
    <dgm:pt modelId="{191ACA6C-0FA5-411C-AB42-6854A09A5A50}" type="pres">
      <dgm:prSet presAssocID="{CFA6E912-1B1A-43B2-A471-E433CEA46091}" presName="parentLeftMargin" presStyleLbl="node1" presStyleIdx="3" presStyleCnt="10"/>
      <dgm:spPr/>
      <dgm:t>
        <a:bodyPr/>
        <a:lstStyle/>
        <a:p>
          <a:endParaRPr lang="en-US"/>
        </a:p>
      </dgm:t>
    </dgm:pt>
    <dgm:pt modelId="{2E992493-507D-47E0-BBA1-598ABFF00B88}" type="pres">
      <dgm:prSet presAssocID="{CFA6E912-1B1A-43B2-A471-E433CEA46091}" presName="parentText" presStyleLbl="node1" presStyleIdx="4" presStyleCnt="10">
        <dgm:presLayoutVars>
          <dgm:chMax val="0"/>
          <dgm:bulletEnabled val="1"/>
        </dgm:presLayoutVars>
      </dgm:prSet>
      <dgm:spPr/>
      <dgm:t>
        <a:bodyPr/>
        <a:lstStyle/>
        <a:p>
          <a:endParaRPr lang="en-US"/>
        </a:p>
      </dgm:t>
    </dgm:pt>
    <dgm:pt modelId="{13C54C9A-2BC0-4CCB-B51A-A08AB2D47A0A}" type="pres">
      <dgm:prSet presAssocID="{CFA6E912-1B1A-43B2-A471-E433CEA46091}" presName="negativeSpace" presStyleCnt="0"/>
      <dgm:spPr/>
    </dgm:pt>
    <dgm:pt modelId="{BA454B4F-0BF1-4579-9729-89DA5922F9F5}" type="pres">
      <dgm:prSet presAssocID="{CFA6E912-1B1A-43B2-A471-E433CEA46091}" presName="childText" presStyleLbl="conFgAcc1" presStyleIdx="4" presStyleCnt="10">
        <dgm:presLayoutVars>
          <dgm:bulletEnabled val="1"/>
        </dgm:presLayoutVars>
      </dgm:prSet>
      <dgm:spPr/>
    </dgm:pt>
    <dgm:pt modelId="{0025C811-152E-4A69-869D-CEDF5C49092F}" type="pres">
      <dgm:prSet presAssocID="{9CDFEDE0-7D89-410A-B7FC-FDB7159FE9CC}" presName="spaceBetweenRectangles" presStyleCnt="0"/>
      <dgm:spPr/>
    </dgm:pt>
    <dgm:pt modelId="{39FCEA71-A4CE-4281-AB34-B3E17F11DF96}" type="pres">
      <dgm:prSet presAssocID="{DBDA8287-BD79-421D-AA3E-1CEFB1B87C58}" presName="parentLin" presStyleCnt="0"/>
      <dgm:spPr/>
    </dgm:pt>
    <dgm:pt modelId="{637D0210-07A0-40DA-AD9B-D4285BB79FF2}" type="pres">
      <dgm:prSet presAssocID="{DBDA8287-BD79-421D-AA3E-1CEFB1B87C58}" presName="parentLeftMargin" presStyleLbl="node1" presStyleIdx="4" presStyleCnt="10"/>
      <dgm:spPr/>
      <dgm:t>
        <a:bodyPr/>
        <a:lstStyle/>
        <a:p>
          <a:endParaRPr lang="en-US"/>
        </a:p>
      </dgm:t>
    </dgm:pt>
    <dgm:pt modelId="{0D79298D-6F0B-4B66-9C6D-849826917526}" type="pres">
      <dgm:prSet presAssocID="{DBDA8287-BD79-421D-AA3E-1CEFB1B87C58}" presName="parentText" presStyleLbl="node1" presStyleIdx="5" presStyleCnt="10">
        <dgm:presLayoutVars>
          <dgm:chMax val="0"/>
          <dgm:bulletEnabled val="1"/>
        </dgm:presLayoutVars>
      </dgm:prSet>
      <dgm:spPr/>
      <dgm:t>
        <a:bodyPr/>
        <a:lstStyle/>
        <a:p>
          <a:endParaRPr lang="en-US"/>
        </a:p>
      </dgm:t>
    </dgm:pt>
    <dgm:pt modelId="{7CA90853-7B01-413B-B554-5BB267B7611C}" type="pres">
      <dgm:prSet presAssocID="{DBDA8287-BD79-421D-AA3E-1CEFB1B87C58}" presName="negativeSpace" presStyleCnt="0"/>
      <dgm:spPr/>
    </dgm:pt>
    <dgm:pt modelId="{0E300D44-3078-4F29-BCD7-3D0221C210A7}" type="pres">
      <dgm:prSet presAssocID="{DBDA8287-BD79-421D-AA3E-1CEFB1B87C58}" presName="childText" presStyleLbl="conFgAcc1" presStyleIdx="5" presStyleCnt="10">
        <dgm:presLayoutVars>
          <dgm:bulletEnabled val="1"/>
        </dgm:presLayoutVars>
      </dgm:prSet>
      <dgm:spPr/>
    </dgm:pt>
    <dgm:pt modelId="{D275949A-2681-419C-BEB7-7BE825E687E3}" type="pres">
      <dgm:prSet presAssocID="{0870CE4E-9B4A-4379-9C3F-44945F7AA753}" presName="spaceBetweenRectangles" presStyleCnt="0"/>
      <dgm:spPr/>
    </dgm:pt>
    <dgm:pt modelId="{B8544087-8103-4E76-BC80-BDEA9E91488F}" type="pres">
      <dgm:prSet presAssocID="{6843DEA7-8CD6-4487-961F-F4D776A013B8}" presName="parentLin" presStyleCnt="0"/>
      <dgm:spPr/>
    </dgm:pt>
    <dgm:pt modelId="{9ADCBE6D-64BC-467C-BD8D-8D5C12EB6349}" type="pres">
      <dgm:prSet presAssocID="{6843DEA7-8CD6-4487-961F-F4D776A013B8}" presName="parentLeftMargin" presStyleLbl="node1" presStyleIdx="5" presStyleCnt="10"/>
      <dgm:spPr/>
      <dgm:t>
        <a:bodyPr/>
        <a:lstStyle/>
        <a:p>
          <a:endParaRPr lang="en-US"/>
        </a:p>
      </dgm:t>
    </dgm:pt>
    <dgm:pt modelId="{1080338C-552A-4DCE-88A0-3CCF24C6EAB7}" type="pres">
      <dgm:prSet presAssocID="{6843DEA7-8CD6-4487-961F-F4D776A013B8}" presName="parentText" presStyleLbl="node1" presStyleIdx="6" presStyleCnt="10">
        <dgm:presLayoutVars>
          <dgm:chMax val="0"/>
          <dgm:bulletEnabled val="1"/>
        </dgm:presLayoutVars>
      </dgm:prSet>
      <dgm:spPr/>
      <dgm:t>
        <a:bodyPr/>
        <a:lstStyle/>
        <a:p>
          <a:endParaRPr lang="en-US"/>
        </a:p>
      </dgm:t>
    </dgm:pt>
    <dgm:pt modelId="{31EE9C03-8520-4101-8168-D5C54AF8CAB4}" type="pres">
      <dgm:prSet presAssocID="{6843DEA7-8CD6-4487-961F-F4D776A013B8}" presName="negativeSpace" presStyleCnt="0"/>
      <dgm:spPr/>
    </dgm:pt>
    <dgm:pt modelId="{BA348FB6-9A80-4A11-B841-272B09F72457}" type="pres">
      <dgm:prSet presAssocID="{6843DEA7-8CD6-4487-961F-F4D776A013B8}" presName="childText" presStyleLbl="conFgAcc1" presStyleIdx="6" presStyleCnt="10">
        <dgm:presLayoutVars>
          <dgm:bulletEnabled val="1"/>
        </dgm:presLayoutVars>
      </dgm:prSet>
      <dgm:spPr/>
    </dgm:pt>
    <dgm:pt modelId="{D2D09A33-1DC2-46BD-AF43-B67C8BE4E9DA}" type="pres">
      <dgm:prSet presAssocID="{06C50B43-C77A-45C2-8D57-F2AC26F537B8}" presName="spaceBetweenRectangles" presStyleCnt="0"/>
      <dgm:spPr/>
    </dgm:pt>
    <dgm:pt modelId="{BB90CBD3-70B2-4C04-B00C-57029505C414}" type="pres">
      <dgm:prSet presAssocID="{0299D358-1C7B-412D-B22A-9A7DC6854FB4}" presName="parentLin" presStyleCnt="0"/>
      <dgm:spPr/>
    </dgm:pt>
    <dgm:pt modelId="{9FC8E31E-A7FC-4009-9190-95377DB37424}" type="pres">
      <dgm:prSet presAssocID="{0299D358-1C7B-412D-B22A-9A7DC6854FB4}" presName="parentLeftMargin" presStyleLbl="node1" presStyleIdx="6" presStyleCnt="10"/>
      <dgm:spPr/>
      <dgm:t>
        <a:bodyPr/>
        <a:lstStyle/>
        <a:p>
          <a:endParaRPr lang="en-US"/>
        </a:p>
      </dgm:t>
    </dgm:pt>
    <dgm:pt modelId="{8599EEB6-F948-421A-AE03-831FED694D40}" type="pres">
      <dgm:prSet presAssocID="{0299D358-1C7B-412D-B22A-9A7DC6854FB4}" presName="parentText" presStyleLbl="node1" presStyleIdx="7" presStyleCnt="10">
        <dgm:presLayoutVars>
          <dgm:chMax val="0"/>
          <dgm:bulletEnabled val="1"/>
        </dgm:presLayoutVars>
      </dgm:prSet>
      <dgm:spPr/>
      <dgm:t>
        <a:bodyPr/>
        <a:lstStyle/>
        <a:p>
          <a:endParaRPr lang="en-US"/>
        </a:p>
      </dgm:t>
    </dgm:pt>
    <dgm:pt modelId="{E9A4491A-FF71-47EC-8E15-D25DFB848448}" type="pres">
      <dgm:prSet presAssocID="{0299D358-1C7B-412D-B22A-9A7DC6854FB4}" presName="negativeSpace" presStyleCnt="0"/>
      <dgm:spPr/>
    </dgm:pt>
    <dgm:pt modelId="{98E2FA44-13FA-492A-BBEE-8B3B873ABC18}" type="pres">
      <dgm:prSet presAssocID="{0299D358-1C7B-412D-B22A-9A7DC6854FB4}" presName="childText" presStyleLbl="conFgAcc1" presStyleIdx="7" presStyleCnt="10">
        <dgm:presLayoutVars>
          <dgm:bulletEnabled val="1"/>
        </dgm:presLayoutVars>
      </dgm:prSet>
      <dgm:spPr/>
    </dgm:pt>
    <dgm:pt modelId="{BE3594AB-E567-4106-A129-32E27B9C6967}" type="pres">
      <dgm:prSet presAssocID="{99AA0A67-DB3A-4202-80A8-C85576759684}" presName="spaceBetweenRectangles" presStyleCnt="0"/>
      <dgm:spPr/>
    </dgm:pt>
    <dgm:pt modelId="{419A3E86-FF8F-4288-A1F8-A1B5F6A660D2}" type="pres">
      <dgm:prSet presAssocID="{1EB46BEE-401D-4A78-A37B-6D762D236D49}" presName="parentLin" presStyleCnt="0"/>
      <dgm:spPr/>
    </dgm:pt>
    <dgm:pt modelId="{6829FDA4-2595-4CD4-967C-A47242B39A15}" type="pres">
      <dgm:prSet presAssocID="{1EB46BEE-401D-4A78-A37B-6D762D236D49}" presName="parentLeftMargin" presStyleLbl="node1" presStyleIdx="7" presStyleCnt="10"/>
      <dgm:spPr/>
      <dgm:t>
        <a:bodyPr/>
        <a:lstStyle/>
        <a:p>
          <a:endParaRPr lang="en-US"/>
        </a:p>
      </dgm:t>
    </dgm:pt>
    <dgm:pt modelId="{A43EF70A-1592-4BCC-8F17-3BEE859A9A21}" type="pres">
      <dgm:prSet presAssocID="{1EB46BEE-401D-4A78-A37B-6D762D236D49}" presName="parentText" presStyleLbl="node1" presStyleIdx="8" presStyleCnt="10">
        <dgm:presLayoutVars>
          <dgm:chMax val="0"/>
          <dgm:bulletEnabled val="1"/>
        </dgm:presLayoutVars>
      </dgm:prSet>
      <dgm:spPr/>
      <dgm:t>
        <a:bodyPr/>
        <a:lstStyle/>
        <a:p>
          <a:endParaRPr lang="en-US"/>
        </a:p>
      </dgm:t>
    </dgm:pt>
    <dgm:pt modelId="{9BFE97ED-5248-4D03-872F-D35C91747CC5}" type="pres">
      <dgm:prSet presAssocID="{1EB46BEE-401D-4A78-A37B-6D762D236D49}" presName="negativeSpace" presStyleCnt="0"/>
      <dgm:spPr/>
    </dgm:pt>
    <dgm:pt modelId="{C93B5ABD-1760-4175-AD0B-4D29B433E00B}" type="pres">
      <dgm:prSet presAssocID="{1EB46BEE-401D-4A78-A37B-6D762D236D49}" presName="childText" presStyleLbl="conFgAcc1" presStyleIdx="8" presStyleCnt="10">
        <dgm:presLayoutVars>
          <dgm:bulletEnabled val="1"/>
        </dgm:presLayoutVars>
      </dgm:prSet>
      <dgm:spPr/>
    </dgm:pt>
    <dgm:pt modelId="{1B95342B-2D93-47CD-93FF-07BD93422D27}" type="pres">
      <dgm:prSet presAssocID="{BCEC7393-D129-489C-9E72-1C2D61C607D6}" presName="spaceBetweenRectangles" presStyleCnt="0"/>
      <dgm:spPr/>
    </dgm:pt>
    <dgm:pt modelId="{749F8FCE-CC98-43A0-A6AE-1A0C47E71F4C}" type="pres">
      <dgm:prSet presAssocID="{AAF15C01-C1A3-4692-9150-007AE1EF5E35}" presName="parentLin" presStyleCnt="0"/>
      <dgm:spPr/>
    </dgm:pt>
    <dgm:pt modelId="{143E0F5E-9418-4953-80CB-D036D99815F0}" type="pres">
      <dgm:prSet presAssocID="{AAF15C01-C1A3-4692-9150-007AE1EF5E35}" presName="parentLeftMargin" presStyleLbl="node1" presStyleIdx="8" presStyleCnt="10"/>
      <dgm:spPr/>
      <dgm:t>
        <a:bodyPr/>
        <a:lstStyle/>
        <a:p>
          <a:endParaRPr lang="en-US"/>
        </a:p>
      </dgm:t>
    </dgm:pt>
    <dgm:pt modelId="{89F52520-6239-4AB7-B0D1-6BFDEC13D8E6}" type="pres">
      <dgm:prSet presAssocID="{AAF15C01-C1A3-4692-9150-007AE1EF5E35}" presName="parentText" presStyleLbl="node1" presStyleIdx="9" presStyleCnt="10">
        <dgm:presLayoutVars>
          <dgm:chMax val="0"/>
          <dgm:bulletEnabled val="1"/>
        </dgm:presLayoutVars>
      </dgm:prSet>
      <dgm:spPr/>
      <dgm:t>
        <a:bodyPr/>
        <a:lstStyle/>
        <a:p>
          <a:endParaRPr lang="en-US"/>
        </a:p>
      </dgm:t>
    </dgm:pt>
    <dgm:pt modelId="{79404050-C3B8-4B40-AC8F-8CABE26D16F8}" type="pres">
      <dgm:prSet presAssocID="{AAF15C01-C1A3-4692-9150-007AE1EF5E35}" presName="negativeSpace" presStyleCnt="0"/>
      <dgm:spPr/>
    </dgm:pt>
    <dgm:pt modelId="{59B97540-CA5C-4985-99AC-F80FA15C6956}" type="pres">
      <dgm:prSet presAssocID="{AAF15C01-C1A3-4692-9150-007AE1EF5E35}" presName="childText" presStyleLbl="conFgAcc1" presStyleIdx="9" presStyleCnt="10">
        <dgm:presLayoutVars>
          <dgm:bulletEnabled val="1"/>
        </dgm:presLayoutVars>
      </dgm:prSet>
      <dgm:spPr/>
    </dgm:pt>
  </dgm:ptLst>
  <dgm:cxnLst>
    <dgm:cxn modelId="{33E42A7B-0053-4F20-A967-2B7FD862C6E0}" type="presOf" srcId="{CED7B0B0-FA4C-417A-81F8-26759E84997C}" destId="{B6442CDA-5863-4B10-922C-1BBF41217F8C}" srcOrd="0" destOrd="0" presId="urn:microsoft.com/office/officeart/2005/8/layout/list1"/>
    <dgm:cxn modelId="{D95EA814-396C-44A9-9046-DB8A08AD8BE2}" srcId="{DCD54FC6-B208-49FD-98F6-DE626C102404}" destId="{DBDA8287-BD79-421D-AA3E-1CEFB1B87C58}" srcOrd="5" destOrd="0" parTransId="{48FC9602-ADF5-47EA-80D6-7628A4DB224D}" sibTransId="{0870CE4E-9B4A-4379-9C3F-44945F7AA753}"/>
    <dgm:cxn modelId="{AC3BCAF6-6F58-430B-9514-11E520394798}" type="presOf" srcId="{0299D358-1C7B-412D-B22A-9A7DC6854FB4}" destId="{9FC8E31E-A7FC-4009-9190-95377DB37424}" srcOrd="0" destOrd="0" presId="urn:microsoft.com/office/officeart/2005/8/layout/list1"/>
    <dgm:cxn modelId="{4EABCB78-F98F-4E0F-9C2D-0CD9E3329C97}" srcId="{DCD54FC6-B208-49FD-98F6-DE626C102404}" destId="{6843DEA7-8CD6-4487-961F-F4D776A013B8}" srcOrd="6" destOrd="0" parTransId="{679E2FCA-A2A1-4DE1-8595-73AFD1A71007}" sibTransId="{06C50B43-C77A-45C2-8D57-F2AC26F537B8}"/>
    <dgm:cxn modelId="{D17C8C8D-E0A2-4DEB-870D-285202338161}" srcId="{DCD54FC6-B208-49FD-98F6-DE626C102404}" destId="{2AB8AA97-D321-4453-812B-8CEEE1A06F85}" srcOrd="0" destOrd="0" parTransId="{8B2B9C78-04D2-474C-9BFD-D31BF139BD0E}" sibTransId="{3426F0DC-3386-4B5B-82AB-5B56A5803DC1}"/>
    <dgm:cxn modelId="{2076B518-F305-4AEC-8CEE-EBAC749A94EB}" type="presOf" srcId="{CED7B0B0-FA4C-417A-81F8-26759E84997C}" destId="{B33B7369-FD4C-49F7-922C-5B9CCA3DF086}" srcOrd="1" destOrd="0" presId="urn:microsoft.com/office/officeart/2005/8/layout/list1"/>
    <dgm:cxn modelId="{FD336BF7-A886-462C-ABB3-E17147AE68C3}" type="presOf" srcId="{AAF15C01-C1A3-4692-9150-007AE1EF5E35}" destId="{143E0F5E-9418-4953-80CB-D036D99815F0}" srcOrd="0" destOrd="0" presId="urn:microsoft.com/office/officeart/2005/8/layout/list1"/>
    <dgm:cxn modelId="{66F68413-44CB-413D-A9DD-120F82FA91ED}" type="presOf" srcId="{DCD54FC6-B208-49FD-98F6-DE626C102404}" destId="{4AD93A2C-3879-4CCE-AB50-C522FAEBCFF0}" srcOrd="0" destOrd="0" presId="urn:microsoft.com/office/officeart/2005/8/layout/list1"/>
    <dgm:cxn modelId="{F52AE65D-FB36-4075-A11C-62707A3A7ACF}" srcId="{DCD54FC6-B208-49FD-98F6-DE626C102404}" destId="{0299D358-1C7B-412D-B22A-9A7DC6854FB4}" srcOrd="7" destOrd="0" parTransId="{1EE59DE6-7835-40DC-BABD-866C0B5FB483}" sibTransId="{99AA0A67-DB3A-4202-80A8-C85576759684}"/>
    <dgm:cxn modelId="{E46C45D3-7FC5-4C12-80D5-B1D10986E653}" srcId="{DCD54FC6-B208-49FD-98F6-DE626C102404}" destId="{604BD645-CADB-4892-82F5-FC60095EE4AF}" srcOrd="1" destOrd="0" parTransId="{2FDF6A0E-72EE-4153-95F9-2AC2E175E4D3}" sibTransId="{DF47D65E-993C-47FA-8C73-C07824434081}"/>
    <dgm:cxn modelId="{32DDECAB-DF67-44F8-A345-FE8EB199FD1F}" type="presOf" srcId="{2AB8AA97-D321-4453-812B-8CEEE1A06F85}" destId="{4302B743-C1FC-49A0-8595-8AD80B396CA6}" srcOrd="0" destOrd="0" presId="urn:microsoft.com/office/officeart/2005/8/layout/list1"/>
    <dgm:cxn modelId="{EDE0A5F0-0693-4C64-ABBB-0B2EDF0131CF}" type="presOf" srcId="{AAF15C01-C1A3-4692-9150-007AE1EF5E35}" destId="{89F52520-6239-4AB7-B0D1-6BFDEC13D8E6}" srcOrd="1" destOrd="0" presId="urn:microsoft.com/office/officeart/2005/8/layout/list1"/>
    <dgm:cxn modelId="{B8B95C62-88E0-476E-A489-6A30AA6E7B22}" type="presOf" srcId="{604BD645-CADB-4892-82F5-FC60095EE4AF}" destId="{2E43EE80-0BF1-404E-83AF-4101DA51CF8B}" srcOrd="0" destOrd="0" presId="urn:microsoft.com/office/officeart/2005/8/layout/list1"/>
    <dgm:cxn modelId="{CDE1D05F-C697-4EA5-94F2-DDC75B9D1E14}" type="presOf" srcId="{1EB46BEE-401D-4A78-A37B-6D762D236D49}" destId="{6829FDA4-2595-4CD4-967C-A47242B39A15}" srcOrd="0" destOrd="0" presId="urn:microsoft.com/office/officeart/2005/8/layout/list1"/>
    <dgm:cxn modelId="{4F8D4F99-74B4-4620-8FFA-125EF1C3D7FA}" srcId="{DCD54FC6-B208-49FD-98F6-DE626C102404}" destId="{CED7B0B0-FA4C-417A-81F8-26759E84997C}" srcOrd="2" destOrd="0" parTransId="{E41D7F5A-AFCE-40C7-A9E2-D74E2C8BE305}" sibTransId="{2B0AA753-680D-48E8-AC9A-27E554776A75}"/>
    <dgm:cxn modelId="{96532569-0FD2-42C9-AF2E-328A4F52A7BE}" type="presOf" srcId="{1EB46BEE-401D-4A78-A37B-6D762D236D49}" destId="{A43EF70A-1592-4BCC-8F17-3BEE859A9A21}" srcOrd="1" destOrd="0" presId="urn:microsoft.com/office/officeart/2005/8/layout/list1"/>
    <dgm:cxn modelId="{9D80D66F-A9A5-4F76-A00A-202DD47CB7BB}" type="presOf" srcId="{6843DEA7-8CD6-4487-961F-F4D776A013B8}" destId="{9ADCBE6D-64BC-467C-BD8D-8D5C12EB6349}" srcOrd="0" destOrd="0" presId="urn:microsoft.com/office/officeart/2005/8/layout/list1"/>
    <dgm:cxn modelId="{1A0D9901-7AC4-47BA-BF4E-DC0581A7D832}" srcId="{DCD54FC6-B208-49FD-98F6-DE626C102404}" destId="{AAF15C01-C1A3-4692-9150-007AE1EF5E35}" srcOrd="9" destOrd="0" parTransId="{94F21CF9-D231-4544-BC8C-C1DA8C9FBAB9}" sibTransId="{52597A24-4F79-45D3-A56A-F802DE4CED24}"/>
    <dgm:cxn modelId="{ED6BEED2-9031-49EA-9C72-130D46B4E073}" type="presOf" srcId="{CFA6E912-1B1A-43B2-A471-E433CEA46091}" destId="{191ACA6C-0FA5-411C-AB42-6854A09A5A50}" srcOrd="0" destOrd="0" presId="urn:microsoft.com/office/officeart/2005/8/layout/list1"/>
    <dgm:cxn modelId="{8C5D3AF3-27DA-4361-A34B-5211A5A889EA}" type="presOf" srcId="{0299D358-1C7B-412D-B22A-9A7DC6854FB4}" destId="{8599EEB6-F948-421A-AE03-831FED694D40}" srcOrd="1" destOrd="0" presId="urn:microsoft.com/office/officeart/2005/8/layout/list1"/>
    <dgm:cxn modelId="{3FE3AF09-8B0F-49CF-8E34-63DC6CEA5383}" type="presOf" srcId="{DBDA8287-BD79-421D-AA3E-1CEFB1B87C58}" destId="{637D0210-07A0-40DA-AD9B-D4285BB79FF2}" srcOrd="0" destOrd="0" presId="urn:microsoft.com/office/officeart/2005/8/layout/list1"/>
    <dgm:cxn modelId="{8341FF9C-D738-4A71-8568-1269EF311161}" type="presOf" srcId="{2CDD61A5-644F-4A7E-B4E8-BEAA47F5F119}" destId="{9ECD5FF2-F0FD-4537-98A2-4DBE40D64F66}" srcOrd="1" destOrd="0" presId="urn:microsoft.com/office/officeart/2005/8/layout/list1"/>
    <dgm:cxn modelId="{BD4E8804-03DC-4F75-A27A-8500938C3A70}" srcId="{DCD54FC6-B208-49FD-98F6-DE626C102404}" destId="{2CDD61A5-644F-4A7E-B4E8-BEAA47F5F119}" srcOrd="3" destOrd="0" parTransId="{7CCF5395-1BFD-4E75-A25A-C844F42DA6AA}" sibTransId="{50FFF5B9-7C76-4FAA-B40E-7107FE05E6D3}"/>
    <dgm:cxn modelId="{07D8B005-7EC9-4C17-84CC-E66CAE8457FD}" type="presOf" srcId="{2AB8AA97-D321-4453-812B-8CEEE1A06F85}" destId="{89CD322C-C7F8-4FF6-95FF-59C254E99649}" srcOrd="1" destOrd="0" presId="urn:microsoft.com/office/officeart/2005/8/layout/list1"/>
    <dgm:cxn modelId="{5FA1B8A6-A4A8-4F53-A921-8AEA6C51E4F7}" type="presOf" srcId="{604BD645-CADB-4892-82F5-FC60095EE4AF}" destId="{F5FDB7C3-E0E1-4BC1-A025-160E14E764B6}" srcOrd="1" destOrd="0" presId="urn:microsoft.com/office/officeart/2005/8/layout/list1"/>
    <dgm:cxn modelId="{C4DC8F52-7B3D-4BB9-8346-B8AF36B1A7AE}" type="presOf" srcId="{CFA6E912-1B1A-43B2-A471-E433CEA46091}" destId="{2E992493-507D-47E0-BBA1-598ABFF00B88}" srcOrd="1" destOrd="0" presId="urn:microsoft.com/office/officeart/2005/8/layout/list1"/>
    <dgm:cxn modelId="{E4F513AD-C8B4-407F-AC38-F8B4FE61398D}" type="presOf" srcId="{6843DEA7-8CD6-4487-961F-F4D776A013B8}" destId="{1080338C-552A-4DCE-88A0-3CCF24C6EAB7}" srcOrd="1" destOrd="0" presId="urn:microsoft.com/office/officeart/2005/8/layout/list1"/>
    <dgm:cxn modelId="{961FF90C-5EAF-41AA-A290-275E42BD8BAE}" type="presOf" srcId="{DBDA8287-BD79-421D-AA3E-1CEFB1B87C58}" destId="{0D79298D-6F0B-4B66-9C6D-849826917526}" srcOrd="1" destOrd="0" presId="urn:microsoft.com/office/officeart/2005/8/layout/list1"/>
    <dgm:cxn modelId="{772BAC15-C131-43C7-B7F5-D446DB7B73AB}" srcId="{DCD54FC6-B208-49FD-98F6-DE626C102404}" destId="{CFA6E912-1B1A-43B2-A471-E433CEA46091}" srcOrd="4" destOrd="0" parTransId="{CE1C286D-B548-4AA1-B875-FF8BC46E450F}" sibTransId="{9CDFEDE0-7D89-410A-B7FC-FDB7159FE9CC}"/>
    <dgm:cxn modelId="{5CACCE77-D9FE-483C-99E1-76E00447A78A}" srcId="{DCD54FC6-B208-49FD-98F6-DE626C102404}" destId="{1EB46BEE-401D-4A78-A37B-6D762D236D49}" srcOrd="8" destOrd="0" parTransId="{C8E96E90-9616-4D4B-AC47-624688A5BA8C}" sibTransId="{BCEC7393-D129-489C-9E72-1C2D61C607D6}"/>
    <dgm:cxn modelId="{F87DFE95-52FD-4288-98BC-19531977F22B}" type="presOf" srcId="{2CDD61A5-644F-4A7E-B4E8-BEAA47F5F119}" destId="{0FCD74A9-2A20-4835-BB56-BD52C5302EB4}" srcOrd="0" destOrd="0" presId="urn:microsoft.com/office/officeart/2005/8/layout/list1"/>
    <dgm:cxn modelId="{303945E2-2E1F-48A8-9794-45C8D36D5FAC}" type="presParOf" srcId="{4AD93A2C-3879-4CCE-AB50-C522FAEBCFF0}" destId="{3305A94E-252C-4DC1-BCA7-953380BB381D}" srcOrd="0" destOrd="0" presId="urn:microsoft.com/office/officeart/2005/8/layout/list1"/>
    <dgm:cxn modelId="{FC5D1E94-8687-4BB2-B85E-67F02111EF9B}" type="presParOf" srcId="{3305A94E-252C-4DC1-BCA7-953380BB381D}" destId="{4302B743-C1FC-49A0-8595-8AD80B396CA6}" srcOrd="0" destOrd="0" presId="urn:microsoft.com/office/officeart/2005/8/layout/list1"/>
    <dgm:cxn modelId="{2F2E801E-8A7A-415A-9B0A-CEFDD691D21C}" type="presParOf" srcId="{3305A94E-252C-4DC1-BCA7-953380BB381D}" destId="{89CD322C-C7F8-4FF6-95FF-59C254E99649}" srcOrd="1" destOrd="0" presId="urn:microsoft.com/office/officeart/2005/8/layout/list1"/>
    <dgm:cxn modelId="{BAEA3A02-B469-412D-A150-22F2C73E2E55}" type="presParOf" srcId="{4AD93A2C-3879-4CCE-AB50-C522FAEBCFF0}" destId="{D424C9A4-A298-4177-B755-E28D732A5B97}" srcOrd="1" destOrd="0" presId="urn:microsoft.com/office/officeart/2005/8/layout/list1"/>
    <dgm:cxn modelId="{5D0DA308-8141-4C55-B67A-F23206DAAADC}" type="presParOf" srcId="{4AD93A2C-3879-4CCE-AB50-C522FAEBCFF0}" destId="{5B36F4EA-D698-430E-ABA9-7E29F8885356}" srcOrd="2" destOrd="0" presId="urn:microsoft.com/office/officeart/2005/8/layout/list1"/>
    <dgm:cxn modelId="{B027D104-CFD6-4C4A-A412-52B3AACA9892}" type="presParOf" srcId="{4AD93A2C-3879-4CCE-AB50-C522FAEBCFF0}" destId="{0511D0ED-4F1C-43E3-8FCE-7EDD072CAAA7}" srcOrd="3" destOrd="0" presId="urn:microsoft.com/office/officeart/2005/8/layout/list1"/>
    <dgm:cxn modelId="{84044E38-D5E9-4C88-9ADA-840B090749FC}" type="presParOf" srcId="{4AD93A2C-3879-4CCE-AB50-C522FAEBCFF0}" destId="{AAD1EC62-F4D0-413C-8C90-C0902B60D30F}" srcOrd="4" destOrd="0" presId="urn:microsoft.com/office/officeart/2005/8/layout/list1"/>
    <dgm:cxn modelId="{AB94C9A5-8C9C-4A1A-B78C-56BF516910D0}" type="presParOf" srcId="{AAD1EC62-F4D0-413C-8C90-C0902B60D30F}" destId="{2E43EE80-0BF1-404E-83AF-4101DA51CF8B}" srcOrd="0" destOrd="0" presId="urn:microsoft.com/office/officeart/2005/8/layout/list1"/>
    <dgm:cxn modelId="{C4167123-7917-401E-95E7-73C12D8C34B1}" type="presParOf" srcId="{AAD1EC62-F4D0-413C-8C90-C0902B60D30F}" destId="{F5FDB7C3-E0E1-4BC1-A025-160E14E764B6}" srcOrd="1" destOrd="0" presId="urn:microsoft.com/office/officeart/2005/8/layout/list1"/>
    <dgm:cxn modelId="{7D1D9B22-0749-4B6B-B3BD-C6249B32B7DE}" type="presParOf" srcId="{4AD93A2C-3879-4CCE-AB50-C522FAEBCFF0}" destId="{F287090E-EA11-4C21-9DDC-967BECA0A563}" srcOrd="5" destOrd="0" presId="urn:microsoft.com/office/officeart/2005/8/layout/list1"/>
    <dgm:cxn modelId="{BE3A1E1E-9439-4B63-BCB4-25BF2A2B8214}" type="presParOf" srcId="{4AD93A2C-3879-4CCE-AB50-C522FAEBCFF0}" destId="{9CE8C206-F940-43F1-8702-77525B29C014}" srcOrd="6" destOrd="0" presId="urn:microsoft.com/office/officeart/2005/8/layout/list1"/>
    <dgm:cxn modelId="{BD5C71D3-36E5-4309-B75A-37E3D72C4318}" type="presParOf" srcId="{4AD93A2C-3879-4CCE-AB50-C522FAEBCFF0}" destId="{F36B04A9-D9BC-409B-9184-439B44E97B5F}" srcOrd="7" destOrd="0" presId="urn:microsoft.com/office/officeart/2005/8/layout/list1"/>
    <dgm:cxn modelId="{35C37848-456F-46E6-8752-3954F2A49971}" type="presParOf" srcId="{4AD93A2C-3879-4CCE-AB50-C522FAEBCFF0}" destId="{825B5D47-D954-464B-B015-005EF8D10228}" srcOrd="8" destOrd="0" presId="urn:microsoft.com/office/officeart/2005/8/layout/list1"/>
    <dgm:cxn modelId="{B185AA4E-5AC1-4740-A5C7-C6A1E2240270}" type="presParOf" srcId="{825B5D47-D954-464B-B015-005EF8D10228}" destId="{B6442CDA-5863-4B10-922C-1BBF41217F8C}" srcOrd="0" destOrd="0" presId="urn:microsoft.com/office/officeart/2005/8/layout/list1"/>
    <dgm:cxn modelId="{E237474A-9784-49F7-BDA9-0459E7332730}" type="presParOf" srcId="{825B5D47-D954-464B-B015-005EF8D10228}" destId="{B33B7369-FD4C-49F7-922C-5B9CCA3DF086}" srcOrd="1" destOrd="0" presId="urn:microsoft.com/office/officeart/2005/8/layout/list1"/>
    <dgm:cxn modelId="{751DF461-FF07-40AD-89E5-A70B24B8E798}" type="presParOf" srcId="{4AD93A2C-3879-4CCE-AB50-C522FAEBCFF0}" destId="{99A63768-B97D-4740-9637-E51AF0976FFE}" srcOrd="9" destOrd="0" presId="urn:microsoft.com/office/officeart/2005/8/layout/list1"/>
    <dgm:cxn modelId="{B342668F-07C3-4345-9124-F469496A8DD2}" type="presParOf" srcId="{4AD93A2C-3879-4CCE-AB50-C522FAEBCFF0}" destId="{6AAD75DD-59D3-4076-8C77-920D598E490B}" srcOrd="10" destOrd="0" presId="urn:microsoft.com/office/officeart/2005/8/layout/list1"/>
    <dgm:cxn modelId="{6EAA9075-54D8-406F-91B4-B27CAF74E7DA}" type="presParOf" srcId="{4AD93A2C-3879-4CCE-AB50-C522FAEBCFF0}" destId="{C8B3A8F8-F3DF-4B8D-969A-BFEDF3621850}" srcOrd="11" destOrd="0" presId="urn:microsoft.com/office/officeart/2005/8/layout/list1"/>
    <dgm:cxn modelId="{CB5EFE98-0F6D-4702-AB9F-A82F35DDEF4D}" type="presParOf" srcId="{4AD93A2C-3879-4CCE-AB50-C522FAEBCFF0}" destId="{CA9AB04B-5D9E-4CFD-9CCC-B622372AA0BA}" srcOrd="12" destOrd="0" presId="urn:microsoft.com/office/officeart/2005/8/layout/list1"/>
    <dgm:cxn modelId="{59D6208D-411B-4E1D-B8DE-FAE1EED82DFC}" type="presParOf" srcId="{CA9AB04B-5D9E-4CFD-9CCC-B622372AA0BA}" destId="{0FCD74A9-2A20-4835-BB56-BD52C5302EB4}" srcOrd="0" destOrd="0" presId="urn:microsoft.com/office/officeart/2005/8/layout/list1"/>
    <dgm:cxn modelId="{4CE40D2E-2703-458B-A603-54D4FE72D735}" type="presParOf" srcId="{CA9AB04B-5D9E-4CFD-9CCC-B622372AA0BA}" destId="{9ECD5FF2-F0FD-4537-98A2-4DBE40D64F66}" srcOrd="1" destOrd="0" presId="urn:microsoft.com/office/officeart/2005/8/layout/list1"/>
    <dgm:cxn modelId="{CB5D18B3-6258-4FD9-9E86-1C249928A1F6}" type="presParOf" srcId="{4AD93A2C-3879-4CCE-AB50-C522FAEBCFF0}" destId="{3FC3DDAA-7C35-40AB-A88B-8796F5DB737B}" srcOrd="13" destOrd="0" presId="urn:microsoft.com/office/officeart/2005/8/layout/list1"/>
    <dgm:cxn modelId="{630D980E-8E1E-446C-B90E-2EEE50DC6A8F}" type="presParOf" srcId="{4AD93A2C-3879-4CCE-AB50-C522FAEBCFF0}" destId="{9A6A76FD-3B47-4A26-948E-B989D49F3CCA}" srcOrd="14" destOrd="0" presId="urn:microsoft.com/office/officeart/2005/8/layout/list1"/>
    <dgm:cxn modelId="{25ED8D93-3161-449C-832D-F562E03A81BE}" type="presParOf" srcId="{4AD93A2C-3879-4CCE-AB50-C522FAEBCFF0}" destId="{71563D25-178F-4444-AE75-75F05EA6B464}" srcOrd="15" destOrd="0" presId="urn:microsoft.com/office/officeart/2005/8/layout/list1"/>
    <dgm:cxn modelId="{E21FFED8-7764-428D-B813-74FA3FD4B3D2}" type="presParOf" srcId="{4AD93A2C-3879-4CCE-AB50-C522FAEBCFF0}" destId="{C5C726D2-5847-4071-9D32-E2AB5149A7C2}" srcOrd="16" destOrd="0" presId="urn:microsoft.com/office/officeart/2005/8/layout/list1"/>
    <dgm:cxn modelId="{6248FFA8-0584-4C14-8C8D-8820A837523F}" type="presParOf" srcId="{C5C726D2-5847-4071-9D32-E2AB5149A7C2}" destId="{191ACA6C-0FA5-411C-AB42-6854A09A5A50}" srcOrd="0" destOrd="0" presId="urn:microsoft.com/office/officeart/2005/8/layout/list1"/>
    <dgm:cxn modelId="{6BF2412B-4D25-46DC-A0CD-043E2B90B901}" type="presParOf" srcId="{C5C726D2-5847-4071-9D32-E2AB5149A7C2}" destId="{2E992493-507D-47E0-BBA1-598ABFF00B88}" srcOrd="1" destOrd="0" presId="urn:microsoft.com/office/officeart/2005/8/layout/list1"/>
    <dgm:cxn modelId="{B3062E95-AD7D-43F5-8A8D-6C08F63985A4}" type="presParOf" srcId="{4AD93A2C-3879-4CCE-AB50-C522FAEBCFF0}" destId="{13C54C9A-2BC0-4CCB-B51A-A08AB2D47A0A}" srcOrd="17" destOrd="0" presId="urn:microsoft.com/office/officeart/2005/8/layout/list1"/>
    <dgm:cxn modelId="{04DEBCCF-6B32-4BFE-9AD1-1E1CB21833FB}" type="presParOf" srcId="{4AD93A2C-3879-4CCE-AB50-C522FAEBCFF0}" destId="{BA454B4F-0BF1-4579-9729-89DA5922F9F5}" srcOrd="18" destOrd="0" presId="urn:microsoft.com/office/officeart/2005/8/layout/list1"/>
    <dgm:cxn modelId="{B48D5FB0-72C9-4DCF-B9EC-F9AAB14CAE60}" type="presParOf" srcId="{4AD93A2C-3879-4CCE-AB50-C522FAEBCFF0}" destId="{0025C811-152E-4A69-869D-CEDF5C49092F}" srcOrd="19" destOrd="0" presId="urn:microsoft.com/office/officeart/2005/8/layout/list1"/>
    <dgm:cxn modelId="{2A9FE8AA-710E-48E1-A7E5-7505FAB129B3}" type="presParOf" srcId="{4AD93A2C-3879-4CCE-AB50-C522FAEBCFF0}" destId="{39FCEA71-A4CE-4281-AB34-B3E17F11DF96}" srcOrd="20" destOrd="0" presId="urn:microsoft.com/office/officeart/2005/8/layout/list1"/>
    <dgm:cxn modelId="{1DF96A35-6C30-4A29-B393-7470D3EA995D}" type="presParOf" srcId="{39FCEA71-A4CE-4281-AB34-B3E17F11DF96}" destId="{637D0210-07A0-40DA-AD9B-D4285BB79FF2}" srcOrd="0" destOrd="0" presId="urn:microsoft.com/office/officeart/2005/8/layout/list1"/>
    <dgm:cxn modelId="{0C0C99F8-8D3B-4625-949E-1739B8558AA0}" type="presParOf" srcId="{39FCEA71-A4CE-4281-AB34-B3E17F11DF96}" destId="{0D79298D-6F0B-4B66-9C6D-849826917526}" srcOrd="1" destOrd="0" presId="urn:microsoft.com/office/officeart/2005/8/layout/list1"/>
    <dgm:cxn modelId="{5CCC3567-B7D9-4B9E-A4DF-0FC7FF3A8156}" type="presParOf" srcId="{4AD93A2C-3879-4CCE-AB50-C522FAEBCFF0}" destId="{7CA90853-7B01-413B-B554-5BB267B7611C}" srcOrd="21" destOrd="0" presId="urn:microsoft.com/office/officeart/2005/8/layout/list1"/>
    <dgm:cxn modelId="{DCFE0229-2010-4F1F-AEEC-518464B5551D}" type="presParOf" srcId="{4AD93A2C-3879-4CCE-AB50-C522FAEBCFF0}" destId="{0E300D44-3078-4F29-BCD7-3D0221C210A7}" srcOrd="22" destOrd="0" presId="urn:microsoft.com/office/officeart/2005/8/layout/list1"/>
    <dgm:cxn modelId="{5906DDE0-5509-40AC-87A8-39D47C30ADD7}" type="presParOf" srcId="{4AD93A2C-3879-4CCE-AB50-C522FAEBCFF0}" destId="{D275949A-2681-419C-BEB7-7BE825E687E3}" srcOrd="23" destOrd="0" presId="urn:microsoft.com/office/officeart/2005/8/layout/list1"/>
    <dgm:cxn modelId="{9AB231D1-2651-4F09-AEC9-E87070FA00C7}" type="presParOf" srcId="{4AD93A2C-3879-4CCE-AB50-C522FAEBCFF0}" destId="{B8544087-8103-4E76-BC80-BDEA9E91488F}" srcOrd="24" destOrd="0" presId="urn:microsoft.com/office/officeart/2005/8/layout/list1"/>
    <dgm:cxn modelId="{C23186A9-9230-45BE-80B8-9FAE347C59A8}" type="presParOf" srcId="{B8544087-8103-4E76-BC80-BDEA9E91488F}" destId="{9ADCBE6D-64BC-467C-BD8D-8D5C12EB6349}" srcOrd="0" destOrd="0" presId="urn:microsoft.com/office/officeart/2005/8/layout/list1"/>
    <dgm:cxn modelId="{2AB89F34-A442-4D1C-B14B-1C09C2A0DC87}" type="presParOf" srcId="{B8544087-8103-4E76-BC80-BDEA9E91488F}" destId="{1080338C-552A-4DCE-88A0-3CCF24C6EAB7}" srcOrd="1" destOrd="0" presId="urn:microsoft.com/office/officeart/2005/8/layout/list1"/>
    <dgm:cxn modelId="{FB573949-2183-4960-8645-C39987303B40}" type="presParOf" srcId="{4AD93A2C-3879-4CCE-AB50-C522FAEBCFF0}" destId="{31EE9C03-8520-4101-8168-D5C54AF8CAB4}" srcOrd="25" destOrd="0" presId="urn:microsoft.com/office/officeart/2005/8/layout/list1"/>
    <dgm:cxn modelId="{3783F46C-CE1A-4429-BBDE-49C699DB0775}" type="presParOf" srcId="{4AD93A2C-3879-4CCE-AB50-C522FAEBCFF0}" destId="{BA348FB6-9A80-4A11-B841-272B09F72457}" srcOrd="26" destOrd="0" presId="urn:microsoft.com/office/officeart/2005/8/layout/list1"/>
    <dgm:cxn modelId="{382D9C53-E03B-402F-8345-5343511516BD}" type="presParOf" srcId="{4AD93A2C-3879-4CCE-AB50-C522FAEBCFF0}" destId="{D2D09A33-1DC2-46BD-AF43-B67C8BE4E9DA}" srcOrd="27" destOrd="0" presId="urn:microsoft.com/office/officeart/2005/8/layout/list1"/>
    <dgm:cxn modelId="{AF562C21-39B3-4C8A-8DA4-B960B0E0EDA6}" type="presParOf" srcId="{4AD93A2C-3879-4CCE-AB50-C522FAEBCFF0}" destId="{BB90CBD3-70B2-4C04-B00C-57029505C414}" srcOrd="28" destOrd="0" presId="urn:microsoft.com/office/officeart/2005/8/layout/list1"/>
    <dgm:cxn modelId="{59BB95CD-2035-4AFB-B4ED-4CC4A85D5E3C}" type="presParOf" srcId="{BB90CBD3-70B2-4C04-B00C-57029505C414}" destId="{9FC8E31E-A7FC-4009-9190-95377DB37424}" srcOrd="0" destOrd="0" presId="urn:microsoft.com/office/officeart/2005/8/layout/list1"/>
    <dgm:cxn modelId="{1789748E-A005-4931-AEF6-B7352C058979}" type="presParOf" srcId="{BB90CBD3-70B2-4C04-B00C-57029505C414}" destId="{8599EEB6-F948-421A-AE03-831FED694D40}" srcOrd="1" destOrd="0" presId="urn:microsoft.com/office/officeart/2005/8/layout/list1"/>
    <dgm:cxn modelId="{CDC3A209-DCF5-4677-8D2E-F2788D5042B3}" type="presParOf" srcId="{4AD93A2C-3879-4CCE-AB50-C522FAEBCFF0}" destId="{E9A4491A-FF71-47EC-8E15-D25DFB848448}" srcOrd="29" destOrd="0" presId="urn:microsoft.com/office/officeart/2005/8/layout/list1"/>
    <dgm:cxn modelId="{2EF12582-C53D-4F52-8FD1-602CF687C167}" type="presParOf" srcId="{4AD93A2C-3879-4CCE-AB50-C522FAEBCFF0}" destId="{98E2FA44-13FA-492A-BBEE-8B3B873ABC18}" srcOrd="30" destOrd="0" presId="urn:microsoft.com/office/officeart/2005/8/layout/list1"/>
    <dgm:cxn modelId="{C1927056-B280-46E3-8CF1-8057E3BC781F}" type="presParOf" srcId="{4AD93A2C-3879-4CCE-AB50-C522FAEBCFF0}" destId="{BE3594AB-E567-4106-A129-32E27B9C6967}" srcOrd="31" destOrd="0" presId="urn:microsoft.com/office/officeart/2005/8/layout/list1"/>
    <dgm:cxn modelId="{657957FE-0D9F-4A46-826F-92F109F71323}" type="presParOf" srcId="{4AD93A2C-3879-4CCE-AB50-C522FAEBCFF0}" destId="{419A3E86-FF8F-4288-A1F8-A1B5F6A660D2}" srcOrd="32" destOrd="0" presId="urn:microsoft.com/office/officeart/2005/8/layout/list1"/>
    <dgm:cxn modelId="{F17AF7D5-6A19-4275-9F1E-083DDC21466A}" type="presParOf" srcId="{419A3E86-FF8F-4288-A1F8-A1B5F6A660D2}" destId="{6829FDA4-2595-4CD4-967C-A47242B39A15}" srcOrd="0" destOrd="0" presId="urn:microsoft.com/office/officeart/2005/8/layout/list1"/>
    <dgm:cxn modelId="{5E9A075A-8BB4-43C0-A7D4-C17A28C05974}" type="presParOf" srcId="{419A3E86-FF8F-4288-A1F8-A1B5F6A660D2}" destId="{A43EF70A-1592-4BCC-8F17-3BEE859A9A21}" srcOrd="1" destOrd="0" presId="urn:microsoft.com/office/officeart/2005/8/layout/list1"/>
    <dgm:cxn modelId="{BB613CF4-020E-4568-830E-9BC0FF6E57E4}" type="presParOf" srcId="{4AD93A2C-3879-4CCE-AB50-C522FAEBCFF0}" destId="{9BFE97ED-5248-4D03-872F-D35C91747CC5}" srcOrd="33" destOrd="0" presId="urn:microsoft.com/office/officeart/2005/8/layout/list1"/>
    <dgm:cxn modelId="{0EDD8590-E491-4E7E-8408-684DE5EC5C5E}" type="presParOf" srcId="{4AD93A2C-3879-4CCE-AB50-C522FAEBCFF0}" destId="{C93B5ABD-1760-4175-AD0B-4D29B433E00B}" srcOrd="34" destOrd="0" presId="urn:microsoft.com/office/officeart/2005/8/layout/list1"/>
    <dgm:cxn modelId="{FBA7435E-C01D-4965-BAFD-8C113BED9D51}" type="presParOf" srcId="{4AD93A2C-3879-4CCE-AB50-C522FAEBCFF0}" destId="{1B95342B-2D93-47CD-93FF-07BD93422D27}" srcOrd="35" destOrd="0" presId="urn:microsoft.com/office/officeart/2005/8/layout/list1"/>
    <dgm:cxn modelId="{E64F9344-A332-48D0-A1FD-B048E66A6D99}" type="presParOf" srcId="{4AD93A2C-3879-4CCE-AB50-C522FAEBCFF0}" destId="{749F8FCE-CC98-43A0-A6AE-1A0C47E71F4C}" srcOrd="36" destOrd="0" presId="urn:microsoft.com/office/officeart/2005/8/layout/list1"/>
    <dgm:cxn modelId="{BB4DD6B5-ADDA-4EB8-B009-A045A937843D}" type="presParOf" srcId="{749F8FCE-CC98-43A0-A6AE-1A0C47E71F4C}" destId="{143E0F5E-9418-4953-80CB-D036D99815F0}" srcOrd="0" destOrd="0" presId="urn:microsoft.com/office/officeart/2005/8/layout/list1"/>
    <dgm:cxn modelId="{72374535-6946-44BF-8482-7CACB53DE5B3}" type="presParOf" srcId="{749F8FCE-CC98-43A0-A6AE-1A0C47E71F4C}" destId="{89F52520-6239-4AB7-B0D1-6BFDEC13D8E6}" srcOrd="1" destOrd="0" presId="urn:microsoft.com/office/officeart/2005/8/layout/list1"/>
    <dgm:cxn modelId="{9B560755-8523-4618-BE2F-101C34977A92}" type="presParOf" srcId="{4AD93A2C-3879-4CCE-AB50-C522FAEBCFF0}" destId="{79404050-C3B8-4B40-AC8F-8CABE26D16F8}" srcOrd="37" destOrd="0" presId="urn:microsoft.com/office/officeart/2005/8/layout/list1"/>
    <dgm:cxn modelId="{31A8D8D4-5973-47D4-9B35-3AC47F4A1438}" type="presParOf" srcId="{4AD93A2C-3879-4CCE-AB50-C522FAEBCFF0}" destId="{59B97540-CA5C-4985-99AC-F80FA15C6956}"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19D6EC-817D-4150-84C4-39CB30DC2E96}"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9C0A6294-E439-4FEA-9929-EE79D91DBAD6}">
      <dgm:prSet phldrT="[Text]" custT="1"/>
      <dgm:spPr>
        <a:noFill/>
      </dgm:spPr>
      <dgm:t>
        <a:bodyPr/>
        <a:lstStyle/>
        <a:p>
          <a:r>
            <a:rPr lang="en-US" sz="2600" b="1" dirty="0" smtClean="0">
              <a:solidFill>
                <a:srgbClr val="0087CB"/>
              </a:solidFill>
              <a:latin typeface="Times New Roman" panose="02020603050405020304" pitchFamily="18" charset="0"/>
              <a:cs typeface="Times New Roman" panose="02020603050405020304" pitchFamily="18" charset="0"/>
            </a:rPr>
            <a:t>Objectives</a:t>
          </a:r>
          <a:endParaRPr lang="en-US" sz="2600" b="1" dirty="0">
            <a:solidFill>
              <a:srgbClr val="0087CB"/>
            </a:solidFill>
            <a:latin typeface="Times New Roman" panose="02020603050405020304" pitchFamily="18" charset="0"/>
            <a:cs typeface="Times New Roman" panose="02020603050405020304" pitchFamily="18" charset="0"/>
          </a:endParaRPr>
        </a:p>
      </dgm:t>
    </dgm:pt>
    <dgm:pt modelId="{F52C66AA-1FEA-41E9-9967-0EA8C3BAE694}" type="par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D0BA8D43-A3DF-40EC-A1AB-A99929CDDAD2}" type="sibTrans" cxnId="{9B1139B5-58B8-4041-B9FC-89DAECC3229D}">
      <dgm:prSet/>
      <dgm:spPr/>
      <dgm:t>
        <a:bodyPr/>
        <a:lstStyle/>
        <a:p>
          <a:endParaRPr lang="en-US">
            <a:latin typeface="Times New Roman" panose="02020603050405020304" pitchFamily="18" charset="0"/>
            <a:cs typeface="Times New Roman" panose="02020603050405020304" pitchFamily="18" charset="0"/>
          </a:endParaRPr>
        </a:p>
      </dgm:t>
    </dgm:pt>
    <dgm:pt modelId="{83980E42-E499-48F4-B375-B46F4E334273}">
      <dgm:prSet phldrT="[Text]"/>
      <dgm:spPr>
        <a:ln w="28575">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dirty="0">
            <a:latin typeface="Times New Roman" panose="02020603050405020304" pitchFamily="18" charset="0"/>
            <a:cs typeface="Times New Roman" panose="02020603050405020304" pitchFamily="18" charset="0"/>
          </a:endParaRPr>
        </a:p>
      </dgm:t>
    </dgm:pt>
    <dgm:pt modelId="{CBCF40B5-56F3-4FC8-9104-0CA3D4B2C6EA}" type="par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522D19CC-43C0-43E1-8325-C3C208A7894D}" type="sibTrans" cxnId="{D68A281B-EF9F-4A30-B15C-18075A555B94}">
      <dgm:prSet/>
      <dgm:spPr/>
      <dgm:t>
        <a:bodyPr/>
        <a:lstStyle/>
        <a:p>
          <a:endParaRPr lang="en-US">
            <a:latin typeface="Times New Roman" panose="02020603050405020304" pitchFamily="18" charset="0"/>
            <a:cs typeface="Times New Roman" panose="02020603050405020304" pitchFamily="18" charset="0"/>
          </a:endParaRPr>
        </a:p>
      </dgm:t>
    </dgm:pt>
    <dgm:pt modelId="{DBCB59EF-2927-4A51-B818-AECE445D18B1}">
      <dgm:prSet phldrT="[Tex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dirty="0">
            <a:latin typeface="Times New Roman" panose="02020603050405020304" pitchFamily="18" charset="0"/>
            <a:cs typeface="Times New Roman" panose="02020603050405020304" pitchFamily="18" charset="0"/>
          </a:endParaRPr>
        </a:p>
      </dgm:t>
    </dgm:pt>
    <dgm:pt modelId="{640A65D3-7610-47C6-A80A-30F9C49E43A4}" type="par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17F7A4BD-67E3-474F-B33F-368826A02DA9}" type="sibTrans" cxnId="{CFCFD616-AF26-4C2D-92FA-B74329CBF00A}">
      <dgm:prSet/>
      <dgm:spPr/>
      <dgm:t>
        <a:bodyPr/>
        <a:lstStyle/>
        <a:p>
          <a:endParaRPr lang="en-US">
            <a:latin typeface="Times New Roman" panose="02020603050405020304" pitchFamily="18" charset="0"/>
            <a:cs typeface="Times New Roman" panose="02020603050405020304" pitchFamily="18" charset="0"/>
          </a:endParaRPr>
        </a:p>
      </dgm:t>
    </dgm:pt>
    <dgm:pt modelId="{DAAE2E71-F32B-458B-90DF-4D463EC47D91}">
      <dgm:prSet phldrT="[Text]"/>
      <dgm:spPr>
        <a:ln w="38100">
          <a:solidFill>
            <a:schemeClr val="bg1"/>
          </a:solidFill>
        </a:ln>
        <a:effectLst>
          <a:outerShdw blurRad="63500" sx="102000" sy="102000" algn="ctr" rotWithShape="0">
            <a:prstClr val="black">
              <a:alpha val="40000"/>
            </a:prstClr>
          </a:outerShdw>
        </a:effectLst>
      </dgm:spPr>
      <dgm:t>
        <a:bodyPr/>
        <a:lstStyle/>
        <a:p>
          <a:r>
            <a:rPr lang="en-US" b="1"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dirty="0">
            <a:latin typeface="Times New Roman" panose="02020603050405020304" pitchFamily="18" charset="0"/>
            <a:cs typeface="Times New Roman" panose="02020603050405020304" pitchFamily="18" charset="0"/>
          </a:endParaRPr>
        </a:p>
      </dgm:t>
    </dgm:pt>
    <dgm:pt modelId="{5E8D72AF-0AAD-4E6C-927A-A85EDBA93B37}" type="par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240EEBA7-D3D4-4FCE-9094-9E9503F3591B}" type="sibTrans" cxnId="{2575786A-6CD8-4F52-A52E-77E68349ADE1}">
      <dgm:prSet/>
      <dgm:spPr/>
      <dgm:t>
        <a:bodyPr/>
        <a:lstStyle/>
        <a:p>
          <a:endParaRPr lang="en-US">
            <a:latin typeface="Times New Roman" panose="02020603050405020304" pitchFamily="18" charset="0"/>
            <a:cs typeface="Times New Roman" panose="02020603050405020304" pitchFamily="18" charset="0"/>
          </a:endParaRPr>
        </a:p>
      </dgm:t>
    </dgm:pt>
    <dgm:pt modelId="{B7F5E84B-FE41-4704-8761-D3F41F0030FF}">
      <dgm:prSet phldrT="[Text]" custT="1"/>
      <dgm:spPr>
        <a:ln w="38100">
          <a:solidFill>
            <a:schemeClr val="bg1"/>
          </a:solidFill>
        </a:ln>
        <a:effectLst>
          <a:outerShdw blurRad="63500" sx="102000" sy="102000" algn="ctr" rotWithShape="0">
            <a:prstClr val="black">
              <a:alpha val="40000"/>
            </a:prstClr>
          </a:outerShdw>
        </a:effectLst>
      </dgm:spPr>
      <dgm:t>
        <a:bodyPr/>
        <a:lstStyle/>
        <a:p>
          <a:r>
            <a:rPr lang="en-US" sz="2000" b="1"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dirty="0">
            <a:latin typeface="Times New Roman" panose="02020603050405020304" pitchFamily="18" charset="0"/>
            <a:cs typeface="Times New Roman" panose="02020603050405020304" pitchFamily="18" charset="0"/>
          </a:endParaRPr>
        </a:p>
      </dgm:t>
    </dgm:pt>
    <dgm:pt modelId="{1EA42F0D-84F6-44E4-A73F-6F8F267BB108}" type="par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B4B4D9C2-524E-4D71-A1CE-FE5A419DA0E9}" type="sibTrans" cxnId="{1AE90154-413A-4AB4-8CA6-A28181662D58}">
      <dgm:prSet/>
      <dgm:spPr/>
      <dgm:t>
        <a:bodyPr/>
        <a:lstStyle/>
        <a:p>
          <a:endParaRPr lang="en-US">
            <a:latin typeface="Times New Roman" panose="02020603050405020304" pitchFamily="18" charset="0"/>
            <a:cs typeface="Times New Roman" panose="02020603050405020304" pitchFamily="18" charset="0"/>
          </a:endParaRPr>
        </a:p>
      </dgm:t>
    </dgm:pt>
    <dgm:pt modelId="{4AE72067-5A4F-4B9C-A225-58C3DED5BFD9}">
      <dgm:prSet/>
      <dgm:spPr/>
      <dgm:t>
        <a:bodyPr/>
        <a:lstStyle/>
        <a:p>
          <a:endParaRPr lang="en-US"/>
        </a:p>
      </dgm:t>
    </dgm:pt>
    <dgm:pt modelId="{7559D5F9-3B3B-427B-BAA6-62FAB9112ED6}" type="par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83C4BE28-78EC-4BDC-A2DE-4FE6DFB85B77}" type="sibTrans" cxnId="{ED594025-C245-47B1-B196-3DC0974DCDD5}">
      <dgm:prSet/>
      <dgm:spPr/>
      <dgm:t>
        <a:bodyPr/>
        <a:lstStyle/>
        <a:p>
          <a:endParaRPr lang="en-US">
            <a:latin typeface="Times New Roman" panose="02020603050405020304" pitchFamily="18" charset="0"/>
            <a:cs typeface="Times New Roman" panose="02020603050405020304" pitchFamily="18" charset="0"/>
          </a:endParaRPr>
        </a:p>
      </dgm:t>
    </dgm:pt>
    <dgm:pt modelId="{94B7A89A-8A09-4229-BD7D-29BF13132C8F}">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dirty="0">
            <a:solidFill>
              <a:schemeClr val="bg1"/>
            </a:solidFill>
            <a:latin typeface="Times New Roman" panose="02020603050405020304" pitchFamily="18" charset="0"/>
            <a:cs typeface="Times New Roman" panose="02020603050405020304" pitchFamily="18" charset="0"/>
          </a:endParaRPr>
        </a:p>
      </dgm:t>
    </dgm:pt>
    <dgm:pt modelId="{9AF031D5-B110-4EE1-A94A-C44D00E61544}" type="par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AFDC5594-86DA-4062-A7C4-E419A984B30E}" type="sibTrans" cxnId="{E8734995-B091-48D9-829E-93BC8DC86C0B}">
      <dgm:prSet/>
      <dgm:spPr/>
      <dgm:t>
        <a:bodyPr/>
        <a:lstStyle/>
        <a:p>
          <a:endParaRPr lang="en-US">
            <a:latin typeface="Times New Roman" panose="02020603050405020304" pitchFamily="18" charset="0"/>
            <a:cs typeface="Times New Roman" panose="02020603050405020304" pitchFamily="18" charset="0"/>
          </a:endParaRPr>
        </a:p>
      </dgm:t>
    </dgm:pt>
    <dgm:pt modelId="{FA1971AF-023C-448D-8BA0-F2B6A52ABC01}">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dirty="0">
            <a:solidFill>
              <a:schemeClr val="bg1"/>
            </a:solidFill>
            <a:latin typeface="Times New Roman" panose="02020603050405020304" pitchFamily="18" charset="0"/>
            <a:cs typeface="Times New Roman" panose="02020603050405020304" pitchFamily="18" charset="0"/>
          </a:endParaRPr>
        </a:p>
      </dgm:t>
    </dgm:pt>
    <dgm:pt modelId="{B8CD1840-43E0-4A74-8ACE-FC190983F38B}" type="par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E5779A7D-3134-4794-AA4A-76B8DED441A4}" type="sibTrans" cxnId="{28B35F66-2368-4B0F-99E1-26D931F72A4C}">
      <dgm:prSet/>
      <dgm:spPr/>
      <dgm:t>
        <a:bodyPr/>
        <a:lstStyle/>
        <a:p>
          <a:endParaRPr lang="en-US">
            <a:latin typeface="Times New Roman" panose="02020603050405020304" pitchFamily="18" charset="0"/>
            <a:cs typeface="Times New Roman" panose="02020603050405020304" pitchFamily="18" charset="0"/>
          </a:endParaRPr>
        </a:p>
      </dgm:t>
    </dgm:pt>
    <dgm:pt modelId="{56FDF865-CD50-4C59-B8AA-EA3CEFF7AE6B}">
      <dgm:prSet/>
      <dgm:spPr>
        <a:ln w="38100">
          <a:solidFill>
            <a:schemeClr val="bg1"/>
          </a:solidFill>
        </a:ln>
        <a:effectLst>
          <a:outerShdw blurRad="63500" sx="102000" sy="102000" algn="ctr" rotWithShape="0">
            <a:prstClr val="black">
              <a:alpha val="40000"/>
            </a:prstClr>
          </a:outerShdw>
        </a:effectLst>
      </dgm:spPr>
      <dgm:t>
        <a:bodyPr/>
        <a:lstStyle/>
        <a:p>
          <a:r>
            <a:rPr lang="en-US" b="1"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dirty="0">
            <a:solidFill>
              <a:schemeClr val="bg1"/>
            </a:solidFill>
            <a:latin typeface="Times New Roman" panose="02020603050405020304" pitchFamily="18" charset="0"/>
            <a:cs typeface="Times New Roman" panose="02020603050405020304" pitchFamily="18" charset="0"/>
          </a:endParaRPr>
        </a:p>
      </dgm:t>
    </dgm:pt>
    <dgm:pt modelId="{7A4680BC-D439-495F-8067-70654CE45F68}" type="par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2A0C7A79-6B73-43FD-80B3-2B3D36E261C0}" type="sibTrans" cxnId="{918EEEB2-13A4-4FF8-A96A-95879B3B9721}">
      <dgm:prSet/>
      <dgm:spPr/>
      <dgm:t>
        <a:bodyPr/>
        <a:lstStyle/>
        <a:p>
          <a:endParaRPr lang="en-US">
            <a:latin typeface="Times New Roman" panose="02020603050405020304" pitchFamily="18" charset="0"/>
            <a:cs typeface="Times New Roman" panose="02020603050405020304" pitchFamily="18" charset="0"/>
          </a:endParaRPr>
        </a:p>
      </dgm:t>
    </dgm:pt>
    <dgm:pt modelId="{C29E9437-FEEC-4AF1-A968-276B01FDEDF2}" type="pres">
      <dgm:prSet presAssocID="{8A19D6EC-817D-4150-84C4-39CB30DC2E96}" presName="Name0" presStyleCnt="0">
        <dgm:presLayoutVars>
          <dgm:chMax val="1"/>
          <dgm:chPref val="1"/>
          <dgm:dir/>
          <dgm:animOne val="branch"/>
          <dgm:animLvl val="lvl"/>
        </dgm:presLayoutVars>
      </dgm:prSet>
      <dgm:spPr/>
      <dgm:t>
        <a:bodyPr/>
        <a:lstStyle/>
        <a:p>
          <a:endParaRPr lang="en-US"/>
        </a:p>
      </dgm:t>
    </dgm:pt>
    <dgm:pt modelId="{A7A41376-A3A4-4FE5-B5E2-8F7C8ADF7499}" type="pres">
      <dgm:prSet presAssocID="{9C0A6294-E439-4FEA-9929-EE79D91DBAD6}" presName="singleCycle" presStyleCnt="0"/>
      <dgm:spPr/>
    </dgm:pt>
    <dgm:pt modelId="{E9B4EEA0-B4B6-4C16-8ABC-8A13024963AF}" type="pres">
      <dgm:prSet presAssocID="{9C0A6294-E439-4FEA-9929-EE79D91DBAD6}" presName="singleCenter" presStyleLbl="node1" presStyleIdx="0" presStyleCnt="8">
        <dgm:presLayoutVars>
          <dgm:chMax val="7"/>
          <dgm:chPref val="7"/>
        </dgm:presLayoutVars>
      </dgm:prSet>
      <dgm:spPr/>
      <dgm:t>
        <a:bodyPr/>
        <a:lstStyle/>
        <a:p>
          <a:endParaRPr lang="en-US"/>
        </a:p>
      </dgm:t>
    </dgm:pt>
    <dgm:pt modelId="{E36617B5-F323-4A4E-8043-F81111AE69A5}" type="pres">
      <dgm:prSet presAssocID="{CBCF40B5-56F3-4FC8-9104-0CA3D4B2C6EA}" presName="Name56" presStyleLbl="parChTrans1D2" presStyleIdx="0" presStyleCnt="7"/>
      <dgm:spPr/>
      <dgm:t>
        <a:bodyPr/>
        <a:lstStyle/>
        <a:p>
          <a:endParaRPr lang="en-US"/>
        </a:p>
      </dgm:t>
    </dgm:pt>
    <dgm:pt modelId="{CFC509E1-61DE-4F78-BAAF-FEAE3D1D02F6}" type="pres">
      <dgm:prSet presAssocID="{83980E42-E499-48F4-B375-B46F4E334273}" presName="text0" presStyleLbl="node1" presStyleIdx="1" presStyleCnt="8" custScaleX="144529" custScaleY="108397">
        <dgm:presLayoutVars>
          <dgm:bulletEnabled val="1"/>
        </dgm:presLayoutVars>
      </dgm:prSet>
      <dgm:spPr/>
      <dgm:t>
        <a:bodyPr/>
        <a:lstStyle/>
        <a:p>
          <a:endParaRPr lang="en-US"/>
        </a:p>
      </dgm:t>
    </dgm:pt>
    <dgm:pt modelId="{796A5852-8C60-4B65-AD93-ACB30C261D2A}" type="pres">
      <dgm:prSet presAssocID="{640A65D3-7610-47C6-A80A-30F9C49E43A4}" presName="Name56" presStyleLbl="parChTrans1D2" presStyleIdx="1" presStyleCnt="7"/>
      <dgm:spPr/>
      <dgm:t>
        <a:bodyPr/>
        <a:lstStyle/>
        <a:p>
          <a:endParaRPr lang="en-US"/>
        </a:p>
      </dgm:t>
    </dgm:pt>
    <dgm:pt modelId="{1D8C85F2-7D78-4708-B263-BB3C51CC75AE}" type="pres">
      <dgm:prSet presAssocID="{DBCB59EF-2927-4A51-B818-AECE445D18B1}" presName="text0" presStyleLbl="node1" presStyleIdx="2" presStyleCnt="8" custScaleX="144529" custScaleY="108397">
        <dgm:presLayoutVars>
          <dgm:bulletEnabled val="1"/>
        </dgm:presLayoutVars>
      </dgm:prSet>
      <dgm:spPr/>
      <dgm:t>
        <a:bodyPr/>
        <a:lstStyle/>
        <a:p>
          <a:endParaRPr lang="en-US"/>
        </a:p>
      </dgm:t>
    </dgm:pt>
    <dgm:pt modelId="{F22FE6C3-E630-4133-9D38-8E575397C3C0}" type="pres">
      <dgm:prSet presAssocID="{5E8D72AF-0AAD-4E6C-927A-A85EDBA93B37}" presName="Name56" presStyleLbl="parChTrans1D2" presStyleIdx="2" presStyleCnt="7"/>
      <dgm:spPr/>
      <dgm:t>
        <a:bodyPr/>
        <a:lstStyle/>
        <a:p>
          <a:endParaRPr lang="en-US"/>
        </a:p>
      </dgm:t>
    </dgm:pt>
    <dgm:pt modelId="{8CDB7757-D956-43E6-A2C4-1809D0464C9E}" type="pres">
      <dgm:prSet presAssocID="{DAAE2E71-F32B-458B-90DF-4D463EC47D91}" presName="text0" presStyleLbl="node1" presStyleIdx="3" presStyleCnt="8" custScaleX="144529" custScaleY="108397">
        <dgm:presLayoutVars>
          <dgm:bulletEnabled val="1"/>
        </dgm:presLayoutVars>
      </dgm:prSet>
      <dgm:spPr/>
      <dgm:t>
        <a:bodyPr/>
        <a:lstStyle/>
        <a:p>
          <a:endParaRPr lang="en-US"/>
        </a:p>
      </dgm:t>
    </dgm:pt>
    <dgm:pt modelId="{75E93CA7-7FF4-46BB-858F-EB1BE55D5BE5}" type="pres">
      <dgm:prSet presAssocID="{1EA42F0D-84F6-44E4-A73F-6F8F267BB108}" presName="Name56" presStyleLbl="parChTrans1D2" presStyleIdx="3" presStyleCnt="7"/>
      <dgm:spPr/>
      <dgm:t>
        <a:bodyPr/>
        <a:lstStyle/>
        <a:p>
          <a:endParaRPr lang="en-US"/>
        </a:p>
      </dgm:t>
    </dgm:pt>
    <dgm:pt modelId="{C380ED71-F876-4A87-B346-BCB133051B20}" type="pres">
      <dgm:prSet presAssocID="{B7F5E84B-FE41-4704-8761-D3F41F0030FF}" presName="text0" presStyleLbl="node1" presStyleIdx="4" presStyleCnt="8" custScaleX="144529" custScaleY="108397">
        <dgm:presLayoutVars>
          <dgm:bulletEnabled val="1"/>
        </dgm:presLayoutVars>
      </dgm:prSet>
      <dgm:spPr/>
      <dgm:t>
        <a:bodyPr/>
        <a:lstStyle/>
        <a:p>
          <a:endParaRPr lang="en-US"/>
        </a:p>
      </dgm:t>
    </dgm:pt>
    <dgm:pt modelId="{80A9361E-CF7B-460C-989E-098B7826BD0B}" type="pres">
      <dgm:prSet presAssocID="{B8CD1840-43E0-4A74-8ACE-FC190983F38B}" presName="Name56" presStyleLbl="parChTrans1D2" presStyleIdx="4" presStyleCnt="7"/>
      <dgm:spPr/>
      <dgm:t>
        <a:bodyPr/>
        <a:lstStyle/>
        <a:p>
          <a:endParaRPr lang="en-US"/>
        </a:p>
      </dgm:t>
    </dgm:pt>
    <dgm:pt modelId="{4EF727E1-4B49-40ED-AFF7-DE16EA80D696}" type="pres">
      <dgm:prSet presAssocID="{FA1971AF-023C-448D-8BA0-F2B6A52ABC01}" presName="text0" presStyleLbl="node1" presStyleIdx="5" presStyleCnt="8" custScaleX="144529" custScaleY="108397">
        <dgm:presLayoutVars>
          <dgm:bulletEnabled val="1"/>
        </dgm:presLayoutVars>
      </dgm:prSet>
      <dgm:spPr/>
      <dgm:t>
        <a:bodyPr/>
        <a:lstStyle/>
        <a:p>
          <a:endParaRPr lang="en-US"/>
        </a:p>
      </dgm:t>
    </dgm:pt>
    <dgm:pt modelId="{F8F84294-1994-491E-AF9E-FE4249CD2E08}" type="pres">
      <dgm:prSet presAssocID="{7A4680BC-D439-495F-8067-70654CE45F68}" presName="Name56" presStyleLbl="parChTrans1D2" presStyleIdx="5" presStyleCnt="7"/>
      <dgm:spPr/>
      <dgm:t>
        <a:bodyPr/>
        <a:lstStyle/>
        <a:p>
          <a:endParaRPr lang="en-US"/>
        </a:p>
      </dgm:t>
    </dgm:pt>
    <dgm:pt modelId="{E574FA85-C4C7-4B4A-BEBA-73CD18F74F94}" type="pres">
      <dgm:prSet presAssocID="{56FDF865-CD50-4C59-B8AA-EA3CEFF7AE6B}" presName="text0" presStyleLbl="node1" presStyleIdx="6" presStyleCnt="8" custScaleX="144529" custScaleY="108397">
        <dgm:presLayoutVars>
          <dgm:bulletEnabled val="1"/>
        </dgm:presLayoutVars>
      </dgm:prSet>
      <dgm:spPr/>
      <dgm:t>
        <a:bodyPr/>
        <a:lstStyle/>
        <a:p>
          <a:endParaRPr lang="en-US"/>
        </a:p>
      </dgm:t>
    </dgm:pt>
    <dgm:pt modelId="{9D64B288-E683-4E18-A63F-4CBF678C2CBA}" type="pres">
      <dgm:prSet presAssocID="{9AF031D5-B110-4EE1-A94A-C44D00E61544}" presName="Name56" presStyleLbl="parChTrans1D2" presStyleIdx="6" presStyleCnt="7"/>
      <dgm:spPr/>
      <dgm:t>
        <a:bodyPr/>
        <a:lstStyle/>
        <a:p>
          <a:endParaRPr lang="en-US"/>
        </a:p>
      </dgm:t>
    </dgm:pt>
    <dgm:pt modelId="{7E9C6DA1-2828-4557-992D-7CA233991FEC}" type="pres">
      <dgm:prSet presAssocID="{94B7A89A-8A09-4229-BD7D-29BF13132C8F}" presName="text0" presStyleLbl="node1" presStyleIdx="7" presStyleCnt="8" custScaleX="144529" custScaleY="108397">
        <dgm:presLayoutVars>
          <dgm:bulletEnabled val="1"/>
        </dgm:presLayoutVars>
      </dgm:prSet>
      <dgm:spPr/>
      <dgm:t>
        <a:bodyPr/>
        <a:lstStyle/>
        <a:p>
          <a:endParaRPr lang="en-US"/>
        </a:p>
      </dgm:t>
    </dgm:pt>
  </dgm:ptLst>
  <dgm:cxnLst>
    <dgm:cxn modelId="{796DE422-65D3-4611-8882-5BE7FAB11AAD}" type="presOf" srcId="{5E8D72AF-0AAD-4E6C-927A-A85EDBA93B37}" destId="{F22FE6C3-E630-4133-9D38-8E575397C3C0}" srcOrd="0" destOrd="0" presId="urn:microsoft.com/office/officeart/2008/layout/RadialCluster"/>
    <dgm:cxn modelId="{918EEEB2-13A4-4FF8-A96A-95879B3B9721}" srcId="{9C0A6294-E439-4FEA-9929-EE79D91DBAD6}" destId="{56FDF865-CD50-4C59-B8AA-EA3CEFF7AE6B}" srcOrd="5" destOrd="0" parTransId="{7A4680BC-D439-495F-8067-70654CE45F68}" sibTransId="{2A0C7A79-6B73-43FD-80B3-2B3D36E261C0}"/>
    <dgm:cxn modelId="{4EAD4F5A-047E-4C72-B583-F7F347B44FAF}" type="presOf" srcId="{83980E42-E499-48F4-B375-B46F4E334273}" destId="{CFC509E1-61DE-4F78-BAAF-FEAE3D1D02F6}" srcOrd="0" destOrd="0" presId="urn:microsoft.com/office/officeart/2008/layout/RadialCluster"/>
    <dgm:cxn modelId="{28B35F66-2368-4B0F-99E1-26D931F72A4C}" srcId="{9C0A6294-E439-4FEA-9929-EE79D91DBAD6}" destId="{FA1971AF-023C-448D-8BA0-F2B6A52ABC01}" srcOrd="4" destOrd="0" parTransId="{B8CD1840-43E0-4A74-8ACE-FC190983F38B}" sibTransId="{E5779A7D-3134-4794-AA4A-76B8DED441A4}"/>
    <dgm:cxn modelId="{772EB44B-C526-401F-AB4D-ACB00206B30B}" type="presOf" srcId="{B7F5E84B-FE41-4704-8761-D3F41F0030FF}" destId="{C380ED71-F876-4A87-B346-BCB133051B20}" srcOrd="0" destOrd="0" presId="urn:microsoft.com/office/officeart/2008/layout/RadialCluster"/>
    <dgm:cxn modelId="{D68A281B-EF9F-4A30-B15C-18075A555B94}" srcId="{9C0A6294-E439-4FEA-9929-EE79D91DBAD6}" destId="{83980E42-E499-48F4-B375-B46F4E334273}" srcOrd="0" destOrd="0" parTransId="{CBCF40B5-56F3-4FC8-9104-0CA3D4B2C6EA}" sibTransId="{522D19CC-43C0-43E1-8325-C3C208A7894D}"/>
    <dgm:cxn modelId="{0FE30448-18C5-4A57-B1F4-F4D9FE18C565}" type="presOf" srcId="{CBCF40B5-56F3-4FC8-9104-0CA3D4B2C6EA}" destId="{E36617B5-F323-4A4E-8043-F81111AE69A5}" srcOrd="0" destOrd="0" presId="urn:microsoft.com/office/officeart/2008/layout/RadialCluster"/>
    <dgm:cxn modelId="{2575786A-6CD8-4F52-A52E-77E68349ADE1}" srcId="{9C0A6294-E439-4FEA-9929-EE79D91DBAD6}" destId="{DAAE2E71-F32B-458B-90DF-4D463EC47D91}" srcOrd="2" destOrd="0" parTransId="{5E8D72AF-0AAD-4E6C-927A-A85EDBA93B37}" sibTransId="{240EEBA7-D3D4-4FCE-9094-9E9503F3591B}"/>
    <dgm:cxn modelId="{E63A1440-BBA6-436A-8D58-08B04F304C0B}" type="presOf" srcId="{94B7A89A-8A09-4229-BD7D-29BF13132C8F}" destId="{7E9C6DA1-2828-4557-992D-7CA233991FEC}" srcOrd="0" destOrd="0" presId="urn:microsoft.com/office/officeart/2008/layout/RadialCluster"/>
    <dgm:cxn modelId="{42EEBB9A-F79D-482D-AD60-12CE2D329B0B}" type="presOf" srcId="{8A19D6EC-817D-4150-84C4-39CB30DC2E96}" destId="{C29E9437-FEEC-4AF1-A968-276B01FDEDF2}" srcOrd="0" destOrd="0" presId="urn:microsoft.com/office/officeart/2008/layout/RadialCluster"/>
    <dgm:cxn modelId="{70B29170-8C72-48B1-9B2C-D54C87C4EEC7}" type="presOf" srcId="{DAAE2E71-F32B-458B-90DF-4D463EC47D91}" destId="{8CDB7757-D956-43E6-A2C4-1809D0464C9E}" srcOrd="0" destOrd="0" presId="urn:microsoft.com/office/officeart/2008/layout/RadialCluster"/>
    <dgm:cxn modelId="{9B1139B5-58B8-4041-B9FC-89DAECC3229D}" srcId="{8A19D6EC-817D-4150-84C4-39CB30DC2E96}" destId="{9C0A6294-E439-4FEA-9929-EE79D91DBAD6}" srcOrd="0" destOrd="0" parTransId="{F52C66AA-1FEA-41E9-9967-0EA8C3BAE694}" sibTransId="{D0BA8D43-A3DF-40EC-A1AB-A99929CDDAD2}"/>
    <dgm:cxn modelId="{82B4026A-80A3-4746-808A-5F19A4A5E8C1}" type="presOf" srcId="{9C0A6294-E439-4FEA-9929-EE79D91DBAD6}" destId="{E9B4EEA0-B4B6-4C16-8ABC-8A13024963AF}" srcOrd="0" destOrd="0" presId="urn:microsoft.com/office/officeart/2008/layout/RadialCluster"/>
    <dgm:cxn modelId="{30988B7A-A386-484A-83E4-5C1C626B2A09}" type="presOf" srcId="{1EA42F0D-84F6-44E4-A73F-6F8F267BB108}" destId="{75E93CA7-7FF4-46BB-858F-EB1BE55D5BE5}" srcOrd="0" destOrd="0" presId="urn:microsoft.com/office/officeart/2008/layout/RadialCluster"/>
    <dgm:cxn modelId="{1466AD51-0CD3-46A9-92F9-9DFCF7B06E48}" type="presOf" srcId="{640A65D3-7610-47C6-A80A-30F9C49E43A4}" destId="{796A5852-8C60-4B65-AD93-ACB30C261D2A}" srcOrd="0" destOrd="0" presId="urn:microsoft.com/office/officeart/2008/layout/RadialCluster"/>
    <dgm:cxn modelId="{42ABC6B3-922F-46D9-BD3D-B24500D21D74}" type="presOf" srcId="{B8CD1840-43E0-4A74-8ACE-FC190983F38B}" destId="{80A9361E-CF7B-460C-989E-098B7826BD0B}" srcOrd="0" destOrd="0" presId="urn:microsoft.com/office/officeart/2008/layout/RadialCluster"/>
    <dgm:cxn modelId="{ED594025-C245-47B1-B196-3DC0974DCDD5}" srcId="{9C0A6294-E439-4FEA-9929-EE79D91DBAD6}" destId="{4AE72067-5A4F-4B9C-A225-58C3DED5BFD9}" srcOrd="7" destOrd="0" parTransId="{7559D5F9-3B3B-427B-BAA6-62FAB9112ED6}" sibTransId="{83C4BE28-78EC-4BDC-A2DE-4FE6DFB85B77}"/>
    <dgm:cxn modelId="{E8734995-B091-48D9-829E-93BC8DC86C0B}" srcId="{9C0A6294-E439-4FEA-9929-EE79D91DBAD6}" destId="{94B7A89A-8A09-4229-BD7D-29BF13132C8F}" srcOrd="6" destOrd="0" parTransId="{9AF031D5-B110-4EE1-A94A-C44D00E61544}" sibTransId="{AFDC5594-86DA-4062-A7C4-E419A984B30E}"/>
    <dgm:cxn modelId="{658F6FD4-3EC5-4D1C-BDC4-D93C27AF4E39}" type="presOf" srcId="{FA1971AF-023C-448D-8BA0-F2B6A52ABC01}" destId="{4EF727E1-4B49-40ED-AFF7-DE16EA80D696}" srcOrd="0" destOrd="0" presId="urn:microsoft.com/office/officeart/2008/layout/RadialCluster"/>
    <dgm:cxn modelId="{D6F20606-12C6-4109-A0CA-3119CAEFA778}" type="presOf" srcId="{9AF031D5-B110-4EE1-A94A-C44D00E61544}" destId="{9D64B288-E683-4E18-A63F-4CBF678C2CBA}" srcOrd="0" destOrd="0" presId="urn:microsoft.com/office/officeart/2008/layout/RadialCluster"/>
    <dgm:cxn modelId="{CFCFD616-AF26-4C2D-92FA-B74329CBF00A}" srcId="{9C0A6294-E439-4FEA-9929-EE79D91DBAD6}" destId="{DBCB59EF-2927-4A51-B818-AECE445D18B1}" srcOrd="1" destOrd="0" parTransId="{640A65D3-7610-47C6-A80A-30F9C49E43A4}" sibTransId="{17F7A4BD-67E3-474F-B33F-368826A02DA9}"/>
    <dgm:cxn modelId="{6E57194F-0A0B-476E-873C-B85AD7217A52}" type="presOf" srcId="{56FDF865-CD50-4C59-B8AA-EA3CEFF7AE6B}" destId="{E574FA85-C4C7-4B4A-BEBA-73CD18F74F94}" srcOrd="0" destOrd="0" presId="urn:microsoft.com/office/officeart/2008/layout/RadialCluster"/>
    <dgm:cxn modelId="{1AE90154-413A-4AB4-8CA6-A28181662D58}" srcId="{9C0A6294-E439-4FEA-9929-EE79D91DBAD6}" destId="{B7F5E84B-FE41-4704-8761-D3F41F0030FF}" srcOrd="3" destOrd="0" parTransId="{1EA42F0D-84F6-44E4-A73F-6F8F267BB108}" sibTransId="{B4B4D9C2-524E-4D71-A1CE-FE5A419DA0E9}"/>
    <dgm:cxn modelId="{1AA6B286-925B-4460-98EF-EC1AC744CA27}" type="presOf" srcId="{DBCB59EF-2927-4A51-B818-AECE445D18B1}" destId="{1D8C85F2-7D78-4708-B263-BB3C51CC75AE}" srcOrd="0" destOrd="0" presId="urn:microsoft.com/office/officeart/2008/layout/RadialCluster"/>
    <dgm:cxn modelId="{F1624CCE-F233-479B-8822-B123E655E4C3}" type="presOf" srcId="{7A4680BC-D439-495F-8067-70654CE45F68}" destId="{F8F84294-1994-491E-AF9E-FE4249CD2E08}" srcOrd="0" destOrd="0" presId="urn:microsoft.com/office/officeart/2008/layout/RadialCluster"/>
    <dgm:cxn modelId="{4E380BCC-9E99-47C6-B8BC-260ACAC80098}" type="presParOf" srcId="{C29E9437-FEEC-4AF1-A968-276B01FDEDF2}" destId="{A7A41376-A3A4-4FE5-B5E2-8F7C8ADF7499}" srcOrd="0" destOrd="0" presId="urn:microsoft.com/office/officeart/2008/layout/RadialCluster"/>
    <dgm:cxn modelId="{282209C7-5ED3-4D9A-99CA-4FD2A9C43F8B}" type="presParOf" srcId="{A7A41376-A3A4-4FE5-B5E2-8F7C8ADF7499}" destId="{E9B4EEA0-B4B6-4C16-8ABC-8A13024963AF}" srcOrd="0" destOrd="0" presId="urn:microsoft.com/office/officeart/2008/layout/RadialCluster"/>
    <dgm:cxn modelId="{49CA00C8-910D-4786-9F1F-2E4F5EAE8CD6}" type="presParOf" srcId="{A7A41376-A3A4-4FE5-B5E2-8F7C8ADF7499}" destId="{E36617B5-F323-4A4E-8043-F81111AE69A5}" srcOrd="1" destOrd="0" presId="urn:microsoft.com/office/officeart/2008/layout/RadialCluster"/>
    <dgm:cxn modelId="{336C6497-FE97-4A84-AC65-1F3CC9E98698}" type="presParOf" srcId="{A7A41376-A3A4-4FE5-B5E2-8F7C8ADF7499}" destId="{CFC509E1-61DE-4F78-BAAF-FEAE3D1D02F6}" srcOrd="2" destOrd="0" presId="urn:microsoft.com/office/officeart/2008/layout/RadialCluster"/>
    <dgm:cxn modelId="{7E00A6D3-FA15-4D0C-A1EF-0741800DE839}" type="presParOf" srcId="{A7A41376-A3A4-4FE5-B5E2-8F7C8ADF7499}" destId="{796A5852-8C60-4B65-AD93-ACB30C261D2A}" srcOrd="3" destOrd="0" presId="urn:microsoft.com/office/officeart/2008/layout/RadialCluster"/>
    <dgm:cxn modelId="{7C34181B-CBDC-4FB2-8055-C990F134E5B3}" type="presParOf" srcId="{A7A41376-A3A4-4FE5-B5E2-8F7C8ADF7499}" destId="{1D8C85F2-7D78-4708-B263-BB3C51CC75AE}" srcOrd="4" destOrd="0" presId="urn:microsoft.com/office/officeart/2008/layout/RadialCluster"/>
    <dgm:cxn modelId="{88BEF6DA-3E62-447A-835E-D391F452C106}" type="presParOf" srcId="{A7A41376-A3A4-4FE5-B5E2-8F7C8ADF7499}" destId="{F22FE6C3-E630-4133-9D38-8E575397C3C0}" srcOrd="5" destOrd="0" presId="urn:microsoft.com/office/officeart/2008/layout/RadialCluster"/>
    <dgm:cxn modelId="{C90F30A6-3966-4489-9946-373FC9B2803D}" type="presParOf" srcId="{A7A41376-A3A4-4FE5-B5E2-8F7C8ADF7499}" destId="{8CDB7757-D956-43E6-A2C4-1809D0464C9E}" srcOrd="6" destOrd="0" presId="urn:microsoft.com/office/officeart/2008/layout/RadialCluster"/>
    <dgm:cxn modelId="{E5220029-06D4-4971-829E-5F0BBB981895}" type="presParOf" srcId="{A7A41376-A3A4-4FE5-B5E2-8F7C8ADF7499}" destId="{75E93CA7-7FF4-46BB-858F-EB1BE55D5BE5}" srcOrd="7" destOrd="0" presId="urn:microsoft.com/office/officeart/2008/layout/RadialCluster"/>
    <dgm:cxn modelId="{76B543DF-DC96-4A68-969A-236E2C054FDE}" type="presParOf" srcId="{A7A41376-A3A4-4FE5-B5E2-8F7C8ADF7499}" destId="{C380ED71-F876-4A87-B346-BCB133051B20}" srcOrd="8" destOrd="0" presId="urn:microsoft.com/office/officeart/2008/layout/RadialCluster"/>
    <dgm:cxn modelId="{3B8A0F43-26D8-45FA-BA30-455C142D7C40}" type="presParOf" srcId="{A7A41376-A3A4-4FE5-B5E2-8F7C8ADF7499}" destId="{80A9361E-CF7B-460C-989E-098B7826BD0B}" srcOrd="9" destOrd="0" presId="urn:microsoft.com/office/officeart/2008/layout/RadialCluster"/>
    <dgm:cxn modelId="{0D8334EC-8CB1-43CD-9BF9-C12CFB2FC69B}" type="presParOf" srcId="{A7A41376-A3A4-4FE5-B5E2-8F7C8ADF7499}" destId="{4EF727E1-4B49-40ED-AFF7-DE16EA80D696}" srcOrd="10" destOrd="0" presId="urn:microsoft.com/office/officeart/2008/layout/RadialCluster"/>
    <dgm:cxn modelId="{1FD6A311-4CAF-465C-9295-EC72C657336D}" type="presParOf" srcId="{A7A41376-A3A4-4FE5-B5E2-8F7C8ADF7499}" destId="{F8F84294-1994-491E-AF9E-FE4249CD2E08}" srcOrd="11" destOrd="0" presId="urn:microsoft.com/office/officeart/2008/layout/RadialCluster"/>
    <dgm:cxn modelId="{C2AFFADB-87BC-4BEF-B93B-C790D26B7883}" type="presParOf" srcId="{A7A41376-A3A4-4FE5-B5E2-8F7C8ADF7499}" destId="{E574FA85-C4C7-4B4A-BEBA-73CD18F74F94}" srcOrd="12" destOrd="0" presId="urn:microsoft.com/office/officeart/2008/layout/RadialCluster"/>
    <dgm:cxn modelId="{8CA14C2B-F00D-4717-9537-BE9CE2365225}" type="presParOf" srcId="{A7A41376-A3A4-4FE5-B5E2-8F7C8ADF7499}" destId="{9D64B288-E683-4E18-A63F-4CBF678C2CBA}" srcOrd="13" destOrd="0" presId="urn:microsoft.com/office/officeart/2008/layout/RadialCluster"/>
    <dgm:cxn modelId="{AC376201-29B5-43CC-BB0E-FF2BC3B3CF19}" type="presParOf" srcId="{A7A41376-A3A4-4FE5-B5E2-8F7C8ADF7499}" destId="{7E9C6DA1-2828-4557-992D-7CA233991FEC}"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A18B9-2C74-4981-B06F-DBE0374B3972}" type="doc">
      <dgm:prSet loTypeId="urn:microsoft.com/office/officeart/2005/8/layout/hList6" loCatId="list" qsTypeId="urn:microsoft.com/office/officeart/2005/8/quickstyle/simple5" qsCatId="simple" csTypeId="urn:microsoft.com/office/officeart/2005/8/colors/colorful2" csCatId="colorful" phldr="1"/>
      <dgm:spPr/>
      <dgm:t>
        <a:bodyPr/>
        <a:lstStyle/>
        <a:p>
          <a:endParaRPr lang="en-US"/>
        </a:p>
      </dgm:t>
    </dgm:pt>
    <dgm:pt modelId="{07743BFA-7AAE-47AD-971D-C08C41F333C7}">
      <dgm:prSet/>
      <dgm:spPr/>
      <dgm:t>
        <a:bodyPr/>
        <a:lstStyle/>
        <a:p>
          <a:r>
            <a:rPr lang="en-US" b="1" dirty="0">
              <a:latin typeface="Times New Roman" panose="02020603050405020304" pitchFamily="18" charset="0"/>
              <a:cs typeface="Times New Roman" panose="02020603050405020304" pitchFamily="18" charset="0"/>
            </a:rPr>
            <a:t>Education </a:t>
          </a: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for </a:t>
          </a:r>
          <a:r>
            <a:rPr lang="en-US" b="1" dirty="0">
              <a:latin typeface="Times New Roman" panose="02020603050405020304" pitchFamily="18" charset="0"/>
              <a:cs typeface="Times New Roman" panose="02020603050405020304" pitchFamily="18" charset="0"/>
            </a:rPr>
            <a:t>All</a:t>
          </a:r>
        </a:p>
      </dgm:t>
    </dgm:pt>
    <dgm:pt modelId="{BC329AD5-34F3-4DCD-92C0-6905F260BC4B}" type="par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01DBDC88-F9DA-4758-92CC-08AA7C317185}" type="sibTrans" cxnId="{1B1D8B15-802D-4243-B9BD-081DA85867A1}">
      <dgm:prSet/>
      <dgm:spPr/>
      <dgm:t>
        <a:bodyPr/>
        <a:lstStyle/>
        <a:p>
          <a:endParaRPr lang="en-US" b="1">
            <a:latin typeface="Times New Roman" panose="02020603050405020304" pitchFamily="18" charset="0"/>
            <a:cs typeface="Times New Roman" panose="02020603050405020304" pitchFamily="18" charset="0"/>
          </a:endParaRPr>
        </a:p>
      </dgm:t>
    </dgm:pt>
    <dgm:pt modelId="{4FBC1AAE-7234-4E60-99FE-53E2A2748985}">
      <dgm:prSet phldrT="[Text]"/>
      <dgm:spPr/>
      <dgm:t>
        <a:bodyPr/>
        <a:lstStyle/>
        <a:p>
          <a:r>
            <a:rPr lang="en-US" b="1" dirty="0">
              <a:latin typeface="Times New Roman" panose="02020603050405020304" pitchFamily="18" charset="0"/>
              <a:cs typeface="Times New Roman" panose="02020603050405020304" pitchFamily="18" charset="0"/>
            </a:rPr>
            <a:t>Skill Development &amp; </a:t>
          </a:r>
          <a:r>
            <a:rPr lang="en-US" b="1" dirty="0" smtClean="0">
              <a:latin typeface="Times New Roman" panose="02020603050405020304" pitchFamily="18" charset="0"/>
              <a:cs typeface="Times New Roman" panose="02020603050405020304" pitchFamily="18" charset="0"/>
            </a:rPr>
            <a:t>Livelihood</a:t>
          </a:r>
          <a:endParaRPr lang="en-US" b="1" dirty="0">
            <a:latin typeface="Times New Roman" panose="02020603050405020304" pitchFamily="18" charset="0"/>
            <a:cs typeface="Times New Roman" panose="02020603050405020304" pitchFamily="18" charset="0"/>
          </a:endParaRPr>
        </a:p>
      </dgm:t>
    </dgm:pt>
    <dgm:pt modelId="{C3E02226-EE58-415F-915F-83EFDC5AA001}" type="par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D2969E87-4EE9-445A-BC14-5506B8A4156D}" type="sibTrans" cxnId="{C29BDAC0-7CEB-4510-9E84-8A0F5B77C400}">
      <dgm:prSet/>
      <dgm:spPr/>
      <dgm:t>
        <a:bodyPr/>
        <a:lstStyle/>
        <a:p>
          <a:endParaRPr lang="en-US" b="1">
            <a:latin typeface="Times New Roman" panose="02020603050405020304" pitchFamily="18" charset="0"/>
            <a:cs typeface="Times New Roman" panose="02020603050405020304" pitchFamily="18" charset="0"/>
          </a:endParaRPr>
        </a:p>
      </dgm:t>
    </dgm:pt>
    <dgm:pt modelId="{012D5B6B-D9E7-409B-97E1-FBAB13BB8F75}">
      <dgm:prSet/>
      <dgm:spPr/>
      <dgm:t>
        <a:bodyPr/>
        <a:lstStyle/>
        <a:p>
          <a:r>
            <a:rPr lang="en-US" b="1" dirty="0">
              <a:latin typeface="Times New Roman" panose="02020603050405020304" pitchFamily="18" charset="0"/>
              <a:cs typeface="Times New Roman" panose="02020603050405020304" pitchFamily="18" charset="0"/>
            </a:rPr>
            <a:t>Seasonal Program</a:t>
          </a:r>
        </a:p>
      </dgm:t>
    </dgm:pt>
    <dgm:pt modelId="{67B2196D-274A-4097-93A6-7B277C2DCC5B}" type="par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9CC9DF18-9690-4466-A8F8-77B8BE6F7352}" type="sibTrans" cxnId="{B2927B47-38D8-454F-ABC6-2D515C4313BD}">
      <dgm:prSet/>
      <dgm:spPr/>
      <dgm:t>
        <a:bodyPr/>
        <a:lstStyle/>
        <a:p>
          <a:endParaRPr lang="en-US" b="1">
            <a:latin typeface="Times New Roman" panose="02020603050405020304" pitchFamily="18" charset="0"/>
            <a:cs typeface="Times New Roman" panose="02020603050405020304" pitchFamily="18" charset="0"/>
          </a:endParaRPr>
        </a:p>
      </dgm:t>
    </dgm:pt>
    <dgm:pt modelId="{B590ED67-7EB0-46AE-B446-9A0A3FA3C894}">
      <dgm:prSet phldrT="[Text]"/>
      <dgm:spPr/>
      <dgm:t>
        <a:bodyPr/>
        <a:lstStyle/>
        <a:p>
          <a:r>
            <a:rPr lang="en-US" b="1" dirty="0">
              <a:latin typeface="Times New Roman" panose="02020603050405020304" pitchFamily="18" charset="0"/>
              <a:cs typeface="Times New Roman" panose="02020603050405020304" pitchFamily="18" charset="0"/>
            </a:rPr>
            <a:t>Emergency </a:t>
          </a:r>
          <a:r>
            <a:rPr lang="en-US" b="1" dirty="0" smtClean="0">
              <a:latin typeface="Times New Roman" panose="02020603050405020304" pitchFamily="18" charset="0"/>
              <a:cs typeface="Times New Roman" panose="02020603050405020304" pitchFamily="18" charset="0"/>
            </a:rPr>
            <a:t>Response</a:t>
          </a:r>
          <a:endParaRPr lang="en-US" b="1" dirty="0">
            <a:latin typeface="Times New Roman" panose="02020603050405020304" pitchFamily="18" charset="0"/>
            <a:cs typeface="Times New Roman" panose="02020603050405020304" pitchFamily="18" charset="0"/>
          </a:endParaRPr>
        </a:p>
      </dgm:t>
    </dgm:pt>
    <dgm:pt modelId="{FE484A04-4376-4527-A651-CB3586E527BA}" type="par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1B2BCD6-A681-4259-88D3-5C15351D410E}" type="sibTrans" cxnId="{9B848122-5D58-4B1B-A777-A9B55A95B0FF}">
      <dgm:prSet/>
      <dgm:spPr/>
      <dgm:t>
        <a:bodyPr/>
        <a:lstStyle/>
        <a:p>
          <a:endParaRPr lang="en-US" b="1">
            <a:latin typeface="Times New Roman" panose="02020603050405020304" pitchFamily="18" charset="0"/>
            <a:cs typeface="Times New Roman" panose="02020603050405020304" pitchFamily="18" charset="0"/>
          </a:endParaRPr>
        </a:p>
      </dgm:t>
    </dgm:pt>
    <dgm:pt modelId="{170217A3-629F-4049-971A-184C4B57D389}">
      <dgm:prSet/>
      <dgm:spPr/>
      <dgm:t>
        <a:bodyPr/>
        <a:lstStyle/>
        <a:p>
          <a:r>
            <a:rPr lang="en-US" b="1" dirty="0">
              <a:latin typeface="Times New Roman" panose="02020603050405020304" pitchFamily="18" charset="0"/>
              <a:cs typeface="Times New Roman" panose="02020603050405020304" pitchFamily="18" charset="0"/>
            </a:rPr>
            <a:t>WASH- Water For Life</a:t>
          </a:r>
        </a:p>
      </dgm:t>
    </dgm:pt>
    <dgm:pt modelId="{83E9F165-9E2E-4D6C-BE51-AF0377C5D7D1}" type="sib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B44A3D77-8280-4DF6-B39B-8145E54317D1}" type="parTrans" cxnId="{E25BF5ED-1EF9-4BD8-9AA5-5E589F569B1A}">
      <dgm:prSet/>
      <dgm:spPr/>
      <dgm:t>
        <a:bodyPr/>
        <a:lstStyle/>
        <a:p>
          <a:endParaRPr lang="en-US" b="1">
            <a:latin typeface="Times New Roman" panose="02020603050405020304" pitchFamily="18" charset="0"/>
            <a:cs typeface="Times New Roman" panose="02020603050405020304" pitchFamily="18" charset="0"/>
          </a:endParaRPr>
        </a:p>
      </dgm:t>
    </dgm:pt>
    <dgm:pt modelId="{CD97D579-4476-4E54-A037-720C874730C5}">
      <dgm:prSet phldrT="[Text]"/>
      <dgm:spPr/>
      <dgm:t>
        <a:bodyPr/>
        <a:lstStyle/>
        <a:p>
          <a:r>
            <a:rPr lang="en-US" b="1" dirty="0">
              <a:latin typeface="Times New Roman" panose="02020603050405020304" pitchFamily="18" charset="0"/>
              <a:cs typeface="Times New Roman" panose="02020603050405020304" pitchFamily="18" charset="0"/>
            </a:rPr>
            <a:t>Orphan and Destitute </a:t>
          </a:r>
          <a:r>
            <a:rPr lang="en-US" b="1" dirty="0" smtClean="0">
              <a:latin typeface="Times New Roman" panose="02020603050405020304" pitchFamily="18" charset="0"/>
              <a:cs typeface="Times New Roman" panose="02020603050405020304" pitchFamily="18" charset="0"/>
            </a:rPr>
            <a:t>Support</a:t>
          </a:r>
          <a:endParaRPr lang="en-US" b="1" dirty="0">
            <a:latin typeface="Times New Roman" panose="02020603050405020304" pitchFamily="18" charset="0"/>
            <a:cs typeface="Times New Roman" panose="02020603050405020304" pitchFamily="18" charset="0"/>
          </a:endParaRPr>
        </a:p>
      </dgm:t>
    </dgm:pt>
    <dgm:pt modelId="{1FE810B0-19A8-459A-AEBD-AF34B1FF605D}" type="par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9719DC46-3C4B-48B7-94FA-63AC5FC916E7}" type="sibTrans" cxnId="{E1A0C123-B742-4B5C-A3C6-7D43C6B6136E}">
      <dgm:prSet/>
      <dgm:spPr/>
      <dgm:t>
        <a:bodyPr/>
        <a:lstStyle/>
        <a:p>
          <a:endParaRPr lang="en-US" b="1">
            <a:latin typeface="Times New Roman" panose="02020603050405020304" pitchFamily="18" charset="0"/>
            <a:cs typeface="Times New Roman" panose="02020603050405020304" pitchFamily="18" charset="0"/>
          </a:endParaRPr>
        </a:p>
      </dgm:t>
    </dgm:pt>
    <dgm:pt modelId="{DBCFFE5F-C9E0-4AEF-9680-6BA0038C7806}">
      <dgm:prSet phldrT="[Text]"/>
      <dgm:spPr/>
      <dgm:t>
        <a:bodyPr/>
        <a:lstStyle/>
        <a:p>
          <a:r>
            <a:rPr lang="en-US" b="1" dirty="0">
              <a:latin typeface="Times New Roman" panose="02020603050405020304" pitchFamily="18" charset="0"/>
              <a:cs typeface="Times New Roman" panose="02020603050405020304" pitchFamily="18" charset="0"/>
            </a:rPr>
            <a:t>Education for All</a:t>
          </a:r>
        </a:p>
      </dgm:t>
    </dgm:pt>
    <dgm:pt modelId="{F3131E68-3BBF-4BA6-B64B-9001293BAFE0}" type="sib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139F3856-6843-499B-A4DD-1404728F2480}" type="parTrans" cxnId="{BB43D65F-2774-4563-A95C-29787703C2CF}">
      <dgm:prSet/>
      <dgm:spPr/>
      <dgm:t>
        <a:bodyPr/>
        <a:lstStyle/>
        <a:p>
          <a:endParaRPr lang="en-US" b="1">
            <a:latin typeface="Times New Roman" panose="02020603050405020304" pitchFamily="18" charset="0"/>
            <a:cs typeface="Times New Roman" panose="02020603050405020304" pitchFamily="18" charset="0"/>
          </a:endParaRPr>
        </a:p>
      </dgm:t>
    </dgm:pt>
    <dgm:pt modelId="{33F29376-3CC1-4B3C-BE0B-46B425045DC6}">
      <dgm:prSet/>
      <dgm:spPr/>
      <dgm:t>
        <a:bodyPr/>
        <a:lstStyle/>
        <a:p>
          <a:r>
            <a:rPr lang="en-US" b="1" dirty="0" smtClean="0">
              <a:latin typeface="Times New Roman" panose="02020603050405020304" pitchFamily="18" charset="0"/>
              <a:cs typeface="Times New Roman" panose="02020603050405020304" pitchFamily="18" charset="0"/>
            </a:rPr>
            <a:t>Health Care</a:t>
          </a:r>
          <a:endParaRPr lang="en-US" b="1" dirty="0">
            <a:latin typeface="Times New Roman" panose="02020603050405020304" pitchFamily="18" charset="0"/>
            <a:cs typeface="Times New Roman" panose="02020603050405020304" pitchFamily="18" charset="0"/>
          </a:endParaRPr>
        </a:p>
      </dgm:t>
    </dgm:pt>
    <dgm:pt modelId="{B41BD54E-B12E-493A-AA62-FF4308189E1D}" type="parTrans" cxnId="{06A6F1DA-C7F4-418F-B63A-9FFEDEAF6A5B}">
      <dgm:prSet/>
      <dgm:spPr/>
      <dgm:t>
        <a:bodyPr/>
        <a:lstStyle/>
        <a:p>
          <a:endParaRPr lang="en-US"/>
        </a:p>
      </dgm:t>
    </dgm:pt>
    <dgm:pt modelId="{FCE79C4D-C776-4586-8626-D530C61AA766}" type="sibTrans" cxnId="{06A6F1DA-C7F4-418F-B63A-9FFEDEAF6A5B}">
      <dgm:prSet/>
      <dgm:spPr/>
      <dgm:t>
        <a:bodyPr/>
        <a:lstStyle/>
        <a:p>
          <a:endParaRPr lang="en-US"/>
        </a:p>
      </dgm:t>
    </dgm:pt>
    <dgm:pt modelId="{717B2381-8AE0-461C-8311-B8CE2313DBD6}" type="pres">
      <dgm:prSet presAssocID="{8A6A18B9-2C74-4981-B06F-DBE0374B3972}" presName="Name0" presStyleCnt="0">
        <dgm:presLayoutVars>
          <dgm:dir/>
          <dgm:resizeHandles val="exact"/>
        </dgm:presLayoutVars>
      </dgm:prSet>
      <dgm:spPr/>
      <dgm:t>
        <a:bodyPr/>
        <a:lstStyle/>
        <a:p>
          <a:endParaRPr lang="en-US"/>
        </a:p>
      </dgm:t>
    </dgm:pt>
    <dgm:pt modelId="{63C8CB18-E558-42DC-92F5-EECD4293DF6E}" type="pres">
      <dgm:prSet presAssocID="{DBCFFE5F-C9E0-4AEF-9680-6BA0038C7806}" presName="node" presStyleLbl="node1" presStyleIdx="0" presStyleCnt="8">
        <dgm:presLayoutVars>
          <dgm:bulletEnabled val="1"/>
        </dgm:presLayoutVars>
      </dgm:prSet>
      <dgm:spPr/>
      <dgm:t>
        <a:bodyPr/>
        <a:lstStyle/>
        <a:p>
          <a:endParaRPr lang="en-US"/>
        </a:p>
      </dgm:t>
    </dgm:pt>
    <dgm:pt modelId="{5D06E4C6-9DBB-4CA7-AE8F-2D3DD92F8467}" type="pres">
      <dgm:prSet presAssocID="{F3131E68-3BBF-4BA6-B64B-9001293BAFE0}" presName="sibTrans" presStyleCnt="0"/>
      <dgm:spPr/>
      <dgm:t>
        <a:bodyPr/>
        <a:lstStyle/>
        <a:p>
          <a:endParaRPr lang="en-US"/>
        </a:p>
      </dgm:t>
    </dgm:pt>
    <dgm:pt modelId="{59C6878B-A624-4A88-BB4B-73A98A94C897}" type="pres">
      <dgm:prSet presAssocID="{CD97D579-4476-4E54-A037-720C874730C5}" presName="node" presStyleLbl="node1" presStyleIdx="1" presStyleCnt="8" custLinFactX="4057" custLinFactNeighborX="100000">
        <dgm:presLayoutVars>
          <dgm:bulletEnabled val="1"/>
        </dgm:presLayoutVars>
      </dgm:prSet>
      <dgm:spPr/>
      <dgm:t>
        <a:bodyPr/>
        <a:lstStyle/>
        <a:p>
          <a:endParaRPr lang="en-US"/>
        </a:p>
      </dgm:t>
    </dgm:pt>
    <dgm:pt modelId="{964F976F-A1C3-4677-8712-2B94197DE58E}" type="pres">
      <dgm:prSet presAssocID="{9719DC46-3C4B-48B7-94FA-63AC5FC916E7}" presName="sibTrans" presStyleCnt="0"/>
      <dgm:spPr/>
      <dgm:t>
        <a:bodyPr/>
        <a:lstStyle/>
        <a:p>
          <a:endParaRPr lang="en-US"/>
        </a:p>
      </dgm:t>
    </dgm:pt>
    <dgm:pt modelId="{831F27E3-C267-4F9F-AD6A-132A72BA3F46}" type="pres">
      <dgm:prSet presAssocID="{4FBC1AAE-7234-4E60-99FE-53E2A2748985}" presName="node" presStyleLbl="node1" presStyleIdx="2" presStyleCnt="8" custLinFactX="132580" custLinFactNeighborX="200000">
        <dgm:presLayoutVars>
          <dgm:bulletEnabled val="1"/>
        </dgm:presLayoutVars>
      </dgm:prSet>
      <dgm:spPr/>
      <dgm:t>
        <a:bodyPr/>
        <a:lstStyle/>
        <a:p>
          <a:endParaRPr lang="en-US"/>
        </a:p>
      </dgm:t>
    </dgm:pt>
    <dgm:pt modelId="{FEF6C8F9-2A7E-4356-9858-A27E3B34B1BF}" type="pres">
      <dgm:prSet presAssocID="{D2969E87-4EE9-445A-BC14-5506B8A4156D}" presName="sibTrans" presStyleCnt="0"/>
      <dgm:spPr/>
      <dgm:t>
        <a:bodyPr/>
        <a:lstStyle/>
        <a:p>
          <a:endParaRPr lang="en-US"/>
        </a:p>
      </dgm:t>
    </dgm:pt>
    <dgm:pt modelId="{34381ECC-DB6E-4997-94FC-8AC33B6CECD2}" type="pres">
      <dgm:prSet presAssocID="{B590ED67-7EB0-46AE-B446-9A0A3FA3C894}" presName="node" presStyleLbl="node1" presStyleIdx="3" presStyleCnt="8" custLinFactX="275714" custLinFactNeighborX="300000" custLinFactNeighborY="0">
        <dgm:presLayoutVars>
          <dgm:bulletEnabled val="1"/>
        </dgm:presLayoutVars>
      </dgm:prSet>
      <dgm:spPr/>
      <dgm:t>
        <a:bodyPr/>
        <a:lstStyle/>
        <a:p>
          <a:endParaRPr lang="en-US"/>
        </a:p>
      </dgm:t>
    </dgm:pt>
    <dgm:pt modelId="{2255A368-46ED-4620-8D1D-1A9C115C3382}" type="pres">
      <dgm:prSet presAssocID="{11B2BCD6-A681-4259-88D3-5C15351D410E}" presName="sibTrans" presStyleCnt="0"/>
      <dgm:spPr/>
      <dgm:t>
        <a:bodyPr/>
        <a:lstStyle/>
        <a:p>
          <a:endParaRPr lang="en-US"/>
        </a:p>
      </dgm:t>
    </dgm:pt>
    <dgm:pt modelId="{E0F128F6-8C03-46DC-A257-0BABD7065E6A}" type="pres">
      <dgm:prSet presAssocID="{012D5B6B-D9E7-409B-97E1-FBAB13BB8F75}" presName="node" presStyleLbl="node1" presStyleIdx="4" presStyleCnt="8" custLinFactX="52827" custLinFactNeighborX="100000">
        <dgm:presLayoutVars>
          <dgm:bulletEnabled val="1"/>
        </dgm:presLayoutVars>
      </dgm:prSet>
      <dgm:spPr/>
      <dgm:t>
        <a:bodyPr/>
        <a:lstStyle/>
        <a:p>
          <a:endParaRPr lang="en-US"/>
        </a:p>
      </dgm:t>
    </dgm:pt>
    <dgm:pt modelId="{9AA4FF19-4F33-4230-8732-5DF222CC7A1F}" type="pres">
      <dgm:prSet presAssocID="{9CC9DF18-9690-4466-A8F8-77B8BE6F7352}" presName="sibTrans" presStyleCnt="0"/>
      <dgm:spPr/>
      <dgm:t>
        <a:bodyPr/>
        <a:lstStyle/>
        <a:p>
          <a:endParaRPr lang="en-US"/>
        </a:p>
      </dgm:t>
    </dgm:pt>
    <dgm:pt modelId="{A042C279-7F13-4B66-BF4B-9969D7968E9C}" type="pres">
      <dgm:prSet presAssocID="{170217A3-629F-4049-971A-184C4B57D389}" presName="node" presStyleLbl="node1" presStyleIdx="5" presStyleCnt="8" custLinFactX="-276736" custLinFactNeighborX="-300000" custLinFactNeighborY="286">
        <dgm:presLayoutVars>
          <dgm:bulletEnabled val="1"/>
        </dgm:presLayoutVars>
      </dgm:prSet>
      <dgm:spPr/>
      <dgm:t>
        <a:bodyPr/>
        <a:lstStyle/>
        <a:p>
          <a:endParaRPr lang="en-US"/>
        </a:p>
      </dgm:t>
    </dgm:pt>
    <dgm:pt modelId="{2ED10DE0-B5F6-4093-952A-94D8A9105E3E}" type="pres">
      <dgm:prSet presAssocID="{83E9F165-9E2E-4D6C-BE51-AF0377C5D7D1}" presName="sibTrans" presStyleCnt="0"/>
      <dgm:spPr/>
      <dgm:t>
        <a:bodyPr/>
        <a:lstStyle/>
        <a:p>
          <a:endParaRPr lang="en-US"/>
        </a:p>
      </dgm:t>
    </dgm:pt>
    <dgm:pt modelId="{6C972E7F-44A4-4105-8FA7-9B60B587D9D8}" type="pres">
      <dgm:prSet presAssocID="{07743BFA-7AAE-47AD-971D-C08C41F333C7}" presName="node" presStyleLbl="node1" presStyleIdx="6" presStyleCnt="8" custLinFactX="-598229" custLinFactNeighborX="-600000" custLinFactNeighborY="1471">
        <dgm:presLayoutVars>
          <dgm:bulletEnabled val="1"/>
        </dgm:presLayoutVars>
      </dgm:prSet>
      <dgm:spPr/>
      <dgm:t>
        <a:bodyPr/>
        <a:lstStyle/>
        <a:p>
          <a:endParaRPr lang="en-US"/>
        </a:p>
      </dgm:t>
    </dgm:pt>
    <dgm:pt modelId="{3A2D2AE7-128A-4CD9-95D6-923E6AFE1490}" type="pres">
      <dgm:prSet presAssocID="{01DBDC88-F9DA-4758-92CC-08AA7C317185}" presName="sibTrans" presStyleCnt="0"/>
      <dgm:spPr/>
    </dgm:pt>
    <dgm:pt modelId="{DFDFBE37-FF16-41FE-8A9C-B5D718B1B2BD}" type="pres">
      <dgm:prSet presAssocID="{33F29376-3CC1-4B3C-BE0B-46B425045DC6}" presName="node" presStyleLbl="node1" presStyleIdx="7" presStyleCnt="8">
        <dgm:presLayoutVars>
          <dgm:bulletEnabled val="1"/>
        </dgm:presLayoutVars>
      </dgm:prSet>
      <dgm:spPr/>
      <dgm:t>
        <a:bodyPr/>
        <a:lstStyle/>
        <a:p>
          <a:endParaRPr lang="en-US"/>
        </a:p>
      </dgm:t>
    </dgm:pt>
  </dgm:ptLst>
  <dgm:cxnLst>
    <dgm:cxn modelId="{5076269F-8B64-4625-AE15-F739236F1397}" type="presOf" srcId="{CD97D579-4476-4E54-A037-720C874730C5}" destId="{59C6878B-A624-4A88-BB4B-73A98A94C897}" srcOrd="0" destOrd="0" presId="urn:microsoft.com/office/officeart/2005/8/layout/hList6"/>
    <dgm:cxn modelId="{71A44023-DEB4-460D-B908-585F2823561D}" type="presOf" srcId="{4FBC1AAE-7234-4E60-99FE-53E2A2748985}" destId="{831F27E3-C267-4F9F-AD6A-132A72BA3F46}" srcOrd="0" destOrd="0" presId="urn:microsoft.com/office/officeart/2005/8/layout/hList6"/>
    <dgm:cxn modelId="{06A6F1DA-C7F4-418F-B63A-9FFEDEAF6A5B}" srcId="{8A6A18B9-2C74-4981-B06F-DBE0374B3972}" destId="{33F29376-3CC1-4B3C-BE0B-46B425045DC6}" srcOrd="7" destOrd="0" parTransId="{B41BD54E-B12E-493A-AA62-FF4308189E1D}" sibTransId="{FCE79C4D-C776-4586-8626-D530C61AA766}"/>
    <dgm:cxn modelId="{9B848122-5D58-4B1B-A777-A9B55A95B0FF}" srcId="{8A6A18B9-2C74-4981-B06F-DBE0374B3972}" destId="{B590ED67-7EB0-46AE-B446-9A0A3FA3C894}" srcOrd="3" destOrd="0" parTransId="{FE484A04-4376-4527-A651-CB3586E527BA}" sibTransId="{11B2BCD6-A681-4259-88D3-5C15351D410E}"/>
    <dgm:cxn modelId="{126040F5-D7C2-4DD3-BFBF-0BF69603DF92}" type="presOf" srcId="{B590ED67-7EB0-46AE-B446-9A0A3FA3C894}" destId="{34381ECC-DB6E-4997-94FC-8AC33B6CECD2}" srcOrd="0" destOrd="0" presId="urn:microsoft.com/office/officeart/2005/8/layout/hList6"/>
    <dgm:cxn modelId="{3BDE161D-49DC-4453-9107-AEF99632900A}" type="presOf" srcId="{33F29376-3CC1-4B3C-BE0B-46B425045DC6}" destId="{DFDFBE37-FF16-41FE-8A9C-B5D718B1B2BD}" srcOrd="0" destOrd="0" presId="urn:microsoft.com/office/officeart/2005/8/layout/hList6"/>
    <dgm:cxn modelId="{B2927B47-38D8-454F-ABC6-2D515C4313BD}" srcId="{8A6A18B9-2C74-4981-B06F-DBE0374B3972}" destId="{012D5B6B-D9E7-409B-97E1-FBAB13BB8F75}" srcOrd="4" destOrd="0" parTransId="{67B2196D-274A-4097-93A6-7B277C2DCC5B}" sibTransId="{9CC9DF18-9690-4466-A8F8-77B8BE6F7352}"/>
    <dgm:cxn modelId="{205BE9CD-F305-4362-9E8C-5CA5559A0C68}" type="presOf" srcId="{170217A3-629F-4049-971A-184C4B57D389}" destId="{A042C279-7F13-4B66-BF4B-9969D7968E9C}" srcOrd="0" destOrd="0" presId="urn:microsoft.com/office/officeart/2005/8/layout/hList6"/>
    <dgm:cxn modelId="{E25BF5ED-1EF9-4BD8-9AA5-5E589F569B1A}" srcId="{8A6A18B9-2C74-4981-B06F-DBE0374B3972}" destId="{170217A3-629F-4049-971A-184C4B57D389}" srcOrd="5" destOrd="0" parTransId="{B44A3D77-8280-4DF6-B39B-8145E54317D1}" sibTransId="{83E9F165-9E2E-4D6C-BE51-AF0377C5D7D1}"/>
    <dgm:cxn modelId="{E3EA84E0-A354-4A40-82A3-ED57C344149A}" type="presOf" srcId="{012D5B6B-D9E7-409B-97E1-FBAB13BB8F75}" destId="{E0F128F6-8C03-46DC-A257-0BABD7065E6A}" srcOrd="0" destOrd="0" presId="urn:microsoft.com/office/officeart/2005/8/layout/hList6"/>
    <dgm:cxn modelId="{C29BDAC0-7CEB-4510-9E84-8A0F5B77C400}" srcId="{8A6A18B9-2C74-4981-B06F-DBE0374B3972}" destId="{4FBC1AAE-7234-4E60-99FE-53E2A2748985}" srcOrd="2" destOrd="0" parTransId="{C3E02226-EE58-415F-915F-83EFDC5AA001}" sibTransId="{D2969E87-4EE9-445A-BC14-5506B8A4156D}"/>
    <dgm:cxn modelId="{E42B2FE3-A7BA-4D31-AABC-971E5AE76293}" type="presOf" srcId="{DBCFFE5F-C9E0-4AEF-9680-6BA0038C7806}" destId="{63C8CB18-E558-42DC-92F5-EECD4293DF6E}" srcOrd="0" destOrd="0" presId="urn:microsoft.com/office/officeart/2005/8/layout/hList6"/>
    <dgm:cxn modelId="{BB43D65F-2774-4563-A95C-29787703C2CF}" srcId="{8A6A18B9-2C74-4981-B06F-DBE0374B3972}" destId="{DBCFFE5F-C9E0-4AEF-9680-6BA0038C7806}" srcOrd="0" destOrd="0" parTransId="{139F3856-6843-499B-A4DD-1404728F2480}" sibTransId="{F3131E68-3BBF-4BA6-B64B-9001293BAFE0}"/>
    <dgm:cxn modelId="{1B1D8B15-802D-4243-B9BD-081DA85867A1}" srcId="{8A6A18B9-2C74-4981-B06F-DBE0374B3972}" destId="{07743BFA-7AAE-47AD-971D-C08C41F333C7}" srcOrd="6" destOrd="0" parTransId="{BC329AD5-34F3-4DCD-92C0-6905F260BC4B}" sibTransId="{01DBDC88-F9DA-4758-92CC-08AA7C317185}"/>
    <dgm:cxn modelId="{2A25491A-BD7E-4744-B359-C9D2A858914D}" type="presOf" srcId="{8A6A18B9-2C74-4981-B06F-DBE0374B3972}" destId="{717B2381-8AE0-461C-8311-B8CE2313DBD6}" srcOrd="0" destOrd="0" presId="urn:microsoft.com/office/officeart/2005/8/layout/hList6"/>
    <dgm:cxn modelId="{E1A0C123-B742-4B5C-A3C6-7D43C6B6136E}" srcId="{8A6A18B9-2C74-4981-B06F-DBE0374B3972}" destId="{CD97D579-4476-4E54-A037-720C874730C5}" srcOrd="1" destOrd="0" parTransId="{1FE810B0-19A8-459A-AEBD-AF34B1FF605D}" sibTransId="{9719DC46-3C4B-48B7-94FA-63AC5FC916E7}"/>
    <dgm:cxn modelId="{CA76B2F9-78B0-4BF2-B595-98717E99E808}" type="presOf" srcId="{07743BFA-7AAE-47AD-971D-C08C41F333C7}" destId="{6C972E7F-44A4-4105-8FA7-9B60B587D9D8}" srcOrd="0" destOrd="0" presId="urn:microsoft.com/office/officeart/2005/8/layout/hList6"/>
    <dgm:cxn modelId="{CDE1E197-CE4A-4E97-BF44-C48A2540277C}" type="presParOf" srcId="{717B2381-8AE0-461C-8311-B8CE2313DBD6}" destId="{63C8CB18-E558-42DC-92F5-EECD4293DF6E}" srcOrd="0" destOrd="0" presId="urn:microsoft.com/office/officeart/2005/8/layout/hList6"/>
    <dgm:cxn modelId="{E5C10169-D941-4297-8F4F-5719C90E7908}" type="presParOf" srcId="{717B2381-8AE0-461C-8311-B8CE2313DBD6}" destId="{5D06E4C6-9DBB-4CA7-AE8F-2D3DD92F8467}" srcOrd="1" destOrd="0" presId="urn:microsoft.com/office/officeart/2005/8/layout/hList6"/>
    <dgm:cxn modelId="{BC279CDC-B145-470A-ACCE-EEB4174715C2}" type="presParOf" srcId="{717B2381-8AE0-461C-8311-B8CE2313DBD6}" destId="{59C6878B-A624-4A88-BB4B-73A98A94C897}" srcOrd="2" destOrd="0" presId="urn:microsoft.com/office/officeart/2005/8/layout/hList6"/>
    <dgm:cxn modelId="{8C85E753-C939-4ECC-8E10-B5D513911011}" type="presParOf" srcId="{717B2381-8AE0-461C-8311-B8CE2313DBD6}" destId="{964F976F-A1C3-4677-8712-2B94197DE58E}" srcOrd="3" destOrd="0" presId="urn:microsoft.com/office/officeart/2005/8/layout/hList6"/>
    <dgm:cxn modelId="{65BA7073-0346-46B1-B186-73AC61A831C2}" type="presParOf" srcId="{717B2381-8AE0-461C-8311-B8CE2313DBD6}" destId="{831F27E3-C267-4F9F-AD6A-132A72BA3F46}" srcOrd="4" destOrd="0" presId="urn:microsoft.com/office/officeart/2005/8/layout/hList6"/>
    <dgm:cxn modelId="{592735A6-4754-420C-A694-6F9DCC9C70C2}" type="presParOf" srcId="{717B2381-8AE0-461C-8311-B8CE2313DBD6}" destId="{FEF6C8F9-2A7E-4356-9858-A27E3B34B1BF}" srcOrd="5" destOrd="0" presId="urn:microsoft.com/office/officeart/2005/8/layout/hList6"/>
    <dgm:cxn modelId="{EF419847-BE86-40BF-8EA4-2638ACDD3AA1}" type="presParOf" srcId="{717B2381-8AE0-461C-8311-B8CE2313DBD6}" destId="{34381ECC-DB6E-4997-94FC-8AC33B6CECD2}" srcOrd="6" destOrd="0" presId="urn:microsoft.com/office/officeart/2005/8/layout/hList6"/>
    <dgm:cxn modelId="{31A32033-80A3-4636-83E3-A3D6E302D693}" type="presParOf" srcId="{717B2381-8AE0-461C-8311-B8CE2313DBD6}" destId="{2255A368-46ED-4620-8D1D-1A9C115C3382}" srcOrd="7" destOrd="0" presId="urn:microsoft.com/office/officeart/2005/8/layout/hList6"/>
    <dgm:cxn modelId="{D6217FFB-8945-41E4-9720-47AE4A46DF6E}" type="presParOf" srcId="{717B2381-8AE0-461C-8311-B8CE2313DBD6}" destId="{E0F128F6-8C03-46DC-A257-0BABD7065E6A}" srcOrd="8" destOrd="0" presId="urn:microsoft.com/office/officeart/2005/8/layout/hList6"/>
    <dgm:cxn modelId="{F9816582-ED57-466D-B4AA-09B0162F02F3}" type="presParOf" srcId="{717B2381-8AE0-461C-8311-B8CE2313DBD6}" destId="{9AA4FF19-4F33-4230-8732-5DF222CC7A1F}" srcOrd="9" destOrd="0" presId="urn:microsoft.com/office/officeart/2005/8/layout/hList6"/>
    <dgm:cxn modelId="{373DF7B9-AE6F-41E4-80B3-6CAC638CA015}" type="presParOf" srcId="{717B2381-8AE0-461C-8311-B8CE2313DBD6}" destId="{A042C279-7F13-4B66-BF4B-9969D7968E9C}" srcOrd="10" destOrd="0" presId="urn:microsoft.com/office/officeart/2005/8/layout/hList6"/>
    <dgm:cxn modelId="{1FCB4770-CB98-4818-B9BB-86F6779911BA}" type="presParOf" srcId="{717B2381-8AE0-461C-8311-B8CE2313DBD6}" destId="{2ED10DE0-B5F6-4093-952A-94D8A9105E3E}" srcOrd="11" destOrd="0" presId="urn:microsoft.com/office/officeart/2005/8/layout/hList6"/>
    <dgm:cxn modelId="{0D55A197-787A-4ECA-800A-1BB70019DC1D}" type="presParOf" srcId="{717B2381-8AE0-461C-8311-B8CE2313DBD6}" destId="{6C972E7F-44A4-4105-8FA7-9B60B587D9D8}" srcOrd="12" destOrd="0" presId="urn:microsoft.com/office/officeart/2005/8/layout/hList6"/>
    <dgm:cxn modelId="{60B982A1-BB18-4463-8EB4-23EA651B0BD7}" type="presParOf" srcId="{717B2381-8AE0-461C-8311-B8CE2313DBD6}" destId="{3A2D2AE7-128A-4CD9-95D6-923E6AFE1490}" srcOrd="13" destOrd="0" presId="urn:microsoft.com/office/officeart/2005/8/layout/hList6"/>
    <dgm:cxn modelId="{5031E883-0334-40F3-B91F-AFE795D939D0}" type="presParOf" srcId="{717B2381-8AE0-461C-8311-B8CE2313DBD6}" destId="{DFDFBE37-FF16-41FE-8A9C-B5D718B1B2BD}" srcOrd="1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6F4EA-D698-430E-ABA9-7E29F8885356}">
      <dsp:nvSpPr>
        <dsp:cNvPr id="0" name=""/>
        <dsp:cNvSpPr/>
      </dsp:nvSpPr>
      <dsp:spPr>
        <a:xfrm>
          <a:off x="0" y="25162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CD322C-C7F8-4FF6-95FF-59C254E99649}">
      <dsp:nvSpPr>
        <dsp:cNvPr id="0" name=""/>
        <dsp:cNvSpPr/>
      </dsp:nvSpPr>
      <dsp:spPr>
        <a:xfrm>
          <a:off x="314302" y="4498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effectLst/>
              <a:latin typeface="Times New Roman" panose="02020603050405020304" pitchFamily="18" charset="0"/>
              <a:ea typeface="Calibri" panose="020F0502020204030204" pitchFamily="34" charset="0"/>
              <a:cs typeface="Times New Roman" panose="02020603050405020304" pitchFamily="18" charset="0"/>
            </a:rPr>
            <a:t>Message from Secretary General</a:t>
          </a:r>
          <a:endParaRPr lang="en-US" sz="1800" b="1" kern="1200" dirty="0">
            <a:latin typeface="Times New Roman" panose="02020603050405020304" pitchFamily="18" charset="0"/>
            <a:cs typeface="Times New Roman" panose="02020603050405020304" pitchFamily="18" charset="0"/>
          </a:endParaRPr>
        </a:p>
      </dsp:txBody>
      <dsp:txXfrm>
        <a:off x="334477" y="65159"/>
        <a:ext cx="4359882" cy="372930"/>
      </dsp:txXfrm>
    </dsp:sp>
    <dsp:sp modelId="{9CE8C206-F940-43F1-8702-77525B29C014}">
      <dsp:nvSpPr>
        <dsp:cNvPr id="0" name=""/>
        <dsp:cNvSpPr/>
      </dsp:nvSpPr>
      <dsp:spPr>
        <a:xfrm>
          <a:off x="0" y="88666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FDB7C3-E0E1-4BC1-A025-160E14E764B6}">
      <dsp:nvSpPr>
        <dsp:cNvPr id="0" name=""/>
        <dsp:cNvSpPr/>
      </dsp:nvSpPr>
      <dsp:spPr>
        <a:xfrm>
          <a:off x="314302" y="68002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latin typeface="Times New Roman" panose="02020603050405020304" pitchFamily="18" charset="0"/>
              <a:cs typeface="Times New Roman" panose="02020603050405020304" pitchFamily="18" charset="0"/>
            </a:rPr>
            <a:t>Country Context</a:t>
          </a:r>
          <a:endParaRPr lang="en-US" sz="1800" b="1" kern="1200" dirty="0">
            <a:latin typeface="Times New Roman" panose="02020603050405020304" pitchFamily="18" charset="0"/>
            <a:cs typeface="Times New Roman" panose="02020603050405020304" pitchFamily="18" charset="0"/>
          </a:endParaRPr>
        </a:p>
      </dsp:txBody>
      <dsp:txXfrm>
        <a:off x="334477" y="700199"/>
        <a:ext cx="4359882" cy="372930"/>
      </dsp:txXfrm>
    </dsp:sp>
    <dsp:sp modelId="{6AAD75DD-59D3-4076-8C77-920D598E490B}">
      <dsp:nvSpPr>
        <dsp:cNvPr id="0" name=""/>
        <dsp:cNvSpPr/>
      </dsp:nvSpPr>
      <dsp:spPr>
        <a:xfrm>
          <a:off x="0" y="152170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3B7369-FD4C-49F7-922C-5B9CCA3DF086}">
      <dsp:nvSpPr>
        <dsp:cNvPr id="0" name=""/>
        <dsp:cNvSpPr/>
      </dsp:nvSpPr>
      <dsp:spPr>
        <a:xfrm>
          <a:off x="314302" y="131506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Who We are</a:t>
          </a:r>
          <a:endParaRPr lang="en-US" sz="1800" b="1" kern="1200" dirty="0">
            <a:latin typeface="Times New Roman" panose="02020603050405020304" pitchFamily="18" charset="0"/>
            <a:cs typeface="Times New Roman" panose="02020603050405020304" pitchFamily="18" charset="0"/>
          </a:endParaRPr>
        </a:p>
      </dsp:txBody>
      <dsp:txXfrm>
        <a:off x="334477" y="1335239"/>
        <a:ext cx="4359882" cy="372930"/>
      </dsp:txXfrm>
    </dsp:sp>
    <dsp:sp modelId="{9A6A76FD-3B47-4A26-948E-B989D49F3CCA}">
      <dsp:nvSpPr>
        <dsp:cNvPr id="0" name=""/>
        <dsp:cNvSpPr/>
      </dsp:nvSpPr>
      <dsp:spPr>
        <a:xfrm>
          <a:off x="0" y="215674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D5FF2-F0FD-4537-98A2-4DBE40D64F66}">
      <dsp:nvSpPr>
        <dsp:cNvPr id="0" name=""/>
        <dsp:cNvSpPr/>
      </dsp:nvSpPr>
      <dsp:spPr>
        <a:xfrm>
          <a:off x="314302" y="195010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Impact at Glance</a:t>
          </a:r>
          <a:endParaRPr lang="en-IN" sz="1800" b="1" kern="1200" dirty="0">
            <a:latin typeface="Times New Roman" panose="02020603050405020304" pitchFamily="18" charset="0"/>
            <a:cs typeface="Times New Roman" panose="02020603050405020304" pitchFamily="18" charset="0"/>
          </a:endParaRPr>
        </a:p>
      </dsp:txBody>
      <dsp:txXfrm>
        <a:off x="334477" y="1970279"/>
        <a:ext cx="4359882" cy="372930"/>
      </dsp:txXfrm>
    </dsp:sp>
    <dsp:sp modelId="{BA454B4F-0BF1-4579-9729-89DA5922F9F5}">
      <dsp:nvSpPr>
        <dsp:cNvPr id="0" name=""/>
        <dsp:cNvSpPr/>
      </dsp:nvSpPr>
      <dsp:spPr>
        <a:xfrm>
          <a:off x="0" y="279178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92493-507D-47E0-BBA1-598ABFF00B88}">
      <dsp:nvSpPr>
        <dsp:cNvPr id="0" name=""/>
        <dsp:cNvSpPr/>
      </dsp:nvSpPr>
      <dsp:spPr>
        <a:xfrm>
          <a:off x="314302" y="258514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smtClean="0">
              <a:effectLst/>
              <a:latin typeface="Times New Roman" panose="02020603050405020304" pitchFamily="18" charset="0"/>
              <a:ea typeface="Calibri" panose="020F0502020204030204" pitchFamily="34" charset="0"/>
              <a:cs typeface="Times New Roman" panose="02020603050405020304" pitchFamily="18" charset="0"/>
            </a:rPr>
            <a:t>Geographic Intervention</a:t>
          </a:r>
          <a:endParaRPr lang="en-IN" sz="1800" b="1" kern="1200" dirty="0">
            <a:latin typeface="Times New Roman" panose="02020603050405020304" pitchFamily="18" charset="0"/>
            <a:cs typeface="Times New Roman" panose="02020603050405020304" pitchFamily="18" charset="0"/>
          </a:endParaRPr>
        </a:p>
      </dsp:txBody>
      <dsp:txXfrm>
        <a:off x="334477" y="2605319"/>
        <a:ext cx="4359882" cy="372930"/>
      </dsp:txXfrm>
    </dsp:sp>
    <dsp:sp modelId="{0E300D44-3078-4F29-BCD7-3D0221C210A7}">
      <dsp:nvSpPr>
        <dsp:cNvPr id="0" name=""/>
        <dsp:cNvSpPr/>
      </dsp:nvSpPr>
      <dsp:spPr>
        <a:xfrm>
          <a:off x="0" y="342682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79298D-6F0B-4B66-9C6D-849826917526}">
      <dsp:nvSpPr>
        <dsp:cNvPr id="0" name=""/>
        <dsp:cNvSpPr/>
      </dsp:nvSpPr>
      <dsp:spPr>
        <a:xfrm>
          <a:off x="314302" y="322018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Focus Areas</a:t>
          </a:r>
          <a:endParaRPr lang="en-US" sz="1800" b="1" kern="1200" dirty="0">
            <a:latin typeface="Times New Roman" panose="02020603050405020304" pitchFamily="18" charset="0"/>
            <a:cs typeface="Times New Roman" panose="02020603050405020304" pitchFamily="18" charset="0"/>
          </a:endParaRPr>
        </a:p>
      </dsp:txBody>
      <dsp:txXfrm>
        <a:off x="334477" y="3240359"/>
        <a:ext cx="4359882" cy="372930"/>
      </dsp:txXfrm>
    </dsp:sp>
    <dsp:sp modelId="{BA348FB6-9A80-4A11-B841-272B09F72457}">
      <dsp:nvSpPr>
        <dsp:cNvPr id="0" name=""/>
        <dsp:cNvSpPr/>
      </dsp:nvSpPr>
      <dsp:spPr>
        <a:xfrm>
          <a:off x="0" y="406186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80338C-552A-4DCE-88A0-3CCF24C6EAB7}">
      <dsp:nvSpPr>
        <dsp:cNvPr id="0" name=""/>
        <dsp:cNvSpPr/>
      </dsp:nvSpPr>
      <dsp:spPr>
        <a:xfrm>
          <a:off x="314302" y="385522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Highlights 2022-23</a:t>
          </a:r>
          <a:endParaRPr lang="en-US" sz="1800" b="1" kern="1200" dirty="0">
            <a:latin typeface="Times New Roman" panose="02020603050405020304" pitchFamily="18" charset="0"/>
            <a:cs typeface="Times New Roman" panose="02020603050405020304" pitchFamily="18" charset="0"/>
          </a:endParaRPr>
        </a:p>
      </dsp:txBody>
      <dsp:txXfrm>
        <a:off x="334477" y="3875399"/>
        <a:ext cx="4359882" cy="372930"/>
      </dsp:txXfrm>
    </dsp:sp>
    <dsp:sp modelId="{98E2FA44-13FA-492A-BBEE-8B3B873ABC18}">
      <dsp:nvSpPr>
        <dsp:cNvPr id="0" name=""/>
        <dsp:cNvSpPr/>
      </dsp:nvSpPr>
      <dsp:spPr>
        <a:xfrm>
          <a:off x="0" y="4696904"/>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9EEB6-F948-421A-AE03-831FED694D40}">
      <dsp:nvSpPr>
        <dsp:cNvPr id="0" name=""/>
        <dsp:cNvSpPr/>
      </dsp:nvSpPr>
      <dsp:spPr>
        <a:xfrm>
          <a:off x="314302" y="449026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Financial Review</a:t>
          </a:r>
          <a:endParaRPr lang="en-US" sz="1800" b="1" kern="1200" dirty="0">
            <a:latin typeface="Times New Roman" panose="02020603050405020304" pitchFamily="18" charset="0"/>
            <a:cs typeface="Times New Roman" panose="02020603050405020304" pitchFamily="18" charset="0"/>
          </a:endParaRPr>
        </a:p>
      </dsp:txBody>
      <dsp:txXfrm>
        <a:off x="334477" y="4510439"/>
        <a:ext cx="4359882" cy="372930"/>
      </dsp:txXfrm>
    </dsp:sp>
    <dsp:sp modelId="{C93B5ABD-1760-4175-AD0B-4D29B433E00B}">
      <dsp:nvSpPr>
        <dsp:cNvPr id="0" name=""/>
        <dsp:cNvSpPr/>
      </dsp:nvSpPr>
      <dsp:spPr>
        <a:xfrm>
          <a:off x="0" y="5331943"/>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3EF70A-1592-4BCC-8F17-3BEE859A9A21}">
      <dsp:nvSpPr>
        <dsp:cNvPr id="0" name=""/>
        <dsp:cNvSpPr/>
      </dsp:nvSpPr>
      <dsp:spPr>
        <a:xfrm>
          <a:off x="314302" y="512530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Our Partners</a:t>
          </a:r>
          <a:endParaRPr lang="en-US" sz="1800" b="1" kern="1200" dirty="0">
            <a:latin typeface="Times New Roman" panose="02020603050405020304" pitchFamily="18" charset="0"/>
            <a:cs typeface="Times New Roman" panose="02020603050405020304" pitchFamily="18" charset="0"/>
          </a:endParaRPr>
        </a:p>
      </dsp:txBody>
      <dsp:txXfrm>
        <a:off x="334477" y="5145479"/>
        <a:ext cx="4359882" cy="372930"/>
      </dsp:txXfrm>
    </dsp:sp>
    <dsp:sp modelId="{59B97540-CA5C-4985-99AC-F80FA15C6956}">
      <dsp:nvSpPr>
        <dsp:cNvPr id="0" name=""/>
        <dsp:cNvSpPr/>
      </dsp:nvSpPr>
      <dsp:spPr>
        <a:xfrm>
          <a:off x="0" y="5966983"/>
          <a:ext cx="6286047" cy="352800"/>
        </a:xfrm>
        <a:prstGeom prst="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F52520-6239-4AB7-B0D1-6BFDEC13D8E6}">
      <dsp:nvSpPr>
        <dsp:cNvPr id="0" name=""/>
        <dsp:cNvSpPr/>
      </dsp:nvSpPr>
      <dsp:spPr>
        <a:xfrm>
          <a:off x="314302" y="5760344"/>
          <a:ext cx="4400232" cy="41328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318" tIns="0" rIns="166318" bIns="0" numCol="1" spcCol="1270" anchor="ctr" anchorCtr="0">
          <a:noAutofit/>
        </a:bodyPr>
        <a:lstStyle/>
        <a:p>
          <a:pPr lvl="0" algn="l" defTabSz="800100">
            <a:lnSpc>
              <a:spcPct val="90000"/>
            </a:lnSpc>
            <a:spcBef>
              <a:spcPct val="0"/>
            </a:spcBef>
            <a:spcAft>
              <a:spcPct val="35000"/>
            </a:spcAft>
          </a:pPr>
          <a:r>
            <a:rPr lang="en-US" sz="1800" b="1" kern="1200" dirty="0" smtClean="0">
              <a:latin typeface="Times New Roman" panose="02020603050405020304" pitchFamily="18" charset="0"/>
              <a:cs typeface="Times New Roman" panose="02020603050405020304" pitchFamily="18" charset="0"/>
            </a:rPr>
            <a:t>HRO Nepal Contribution in SDG Goals</a:t>
          </a:r>
          <a:endParaRPr lang="en-US" sz="1800" b="1" kern="1200" dirty="0">
            <a:latin typeface="Times New Roman" panose="02020603050405020304" pitchFamily="18" charset="0"/>
            <a:cs typeface="Times New Roman" panose="02020603050405020304" pitchFamily="18" charset="0"/>
          </a:endParaRPr>
        </a:p>
      </dsp:txBody>
      <dsp:txXfrm>
        <a:off x="334477" y="5780519"/>
        <a:ext cx="4359882"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4EEA0-B4B6-4C16-8ABC-8A13024963AF}">
      <dsp:nvSpPr>
        <dsp:cNvPr id="0" name=""/>
        <dsp:cNvSpPr/>
      </dsp:nvSpPr>
      <dsp:spPr>
        <a:xfrm>
          <a:off x="3860214" y="2331052"/>
          <a:ext cx="1888587" cy="1888587"/>
        </a:xfrm>
        <a:prstGeom prst="roundRect">
          <a:avLst/>
        </a:prstGeom>
        <a:no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b="1" kern="1200" dirty="0" smtClean="0">
              <a:solidFill>
                <a:srgbClr val="0087CB"/>
              </a:solidFill>
              <a:latin typeface="Times New Roman" panose="02020603050405020304" pitchFamily="18" charset="0"/>
              <a:cs typeface="Times New Roman" panose="02020603050405020304" pitchFamily="18" charset="0"/>
            </a:rPr>
            <a:t>Objectives</a:t>
          </a:r>
          <a:endParaRPr lang="en-US" sz="2600" b="1" kern="1200" dirty="0">
            <a:solidFill>
              <a:srgbClr val="0087CB"/>
            </a:solidFill>
            <a:latin typeface="Times New Roman" panose="02020603050405020304" pitchFamily="18" charset="0"/>
            <a:cs typeface="Times New Roman" panose="02020603050405020304" pitchFamily="18" charset="0"/>
          </a:endParaRPr>
        </a:p>
      </dsp:txBody>
      <dsp:txXfrm>
        <a:off x="3952407" y="2423245"/>
        <a:ext cx="1704201" cy="1704201"/>
      </dsp:txXfrm>
    </dsp:sp>
    <dsp:sp modelId="{E36617B5-F323-4A4E-8043-F81111AE69A5}">
      <dsp:nvSpPr>
        <dsp:cNvPr id="0" name=""/>
        <dsp:cNvSpPr/>
      </dsp:nvSpPr>
      <dsp:spPr>
        <a:xfrm rot="16200000">
          <a:off x="4330066" y="1856610"/>
          <a:ext cx="948883" cy="0"/>
        </a:xfrm>
        <a:custGeom>
          <a:avLst/>
          <a:gdLst/>
          <a:ahLst/>
          <a:cxnLst/>
          <a:rect l="0" t="0" r="0" b="0"/>
          <a:pathLst>
            <a:path>
              <a:moveTo>
                <a:pt x="0" y="0"/>
              </a:moveTo>
              <a:lnTo>
                <a:pt x="948883"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509E1-61DE-4F78-BAAF-FEAE3D1D02F6}">
      <dsp:nvSpPr>
        <dsp:cNvPr id="0" name=""/>
        <dsp:cNvSpPr/>
      </dsp:nvSpPr>
      <dsp:spPr>
        <a:xfrm>
          <a:off x="3890106" y="10563"/>
          <a:ext cx="1828803" cy="1371605"/>
        </a:xfrm>
        <a:prstGeom prst="roundRect">
          <a:avLst/>
        </a:prstGeom>
        <a:solidFill>
          <a:schemeClr val="accent1">
            <a:hueOff val="0"/>
            <a:satOff val="0"/>
            <a:lumOff val="0"/>
            <a:alphaOff val="0"/>
          </a:schemeClr>
        </a:solidFill>
        <a:ln w="28575"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Promote Inclusive and Quality Education</a:t>
          </a:r>
          <a:endParaRPr lang="en-US" sz="2100" kern="1200" dirty="0">
            <a:latin typeface="Times New Roman" panose="02020603050405020304" pitchFamily="18" charset="0"/>
            <a:cs typeface="Times New Roman" panose="02020603050405020304" pitchFamily="18" charset="0"/>
          </a:endParaRPr>
        </a:p>
      </dsp:txBody>
      <dsp:txXfrm>
        <a:off x="3957062" y="77519"/>
        <a:ext cx="1694891" cy="1237693"/>
      </dsp:txXfrm>
    </dsp:sp>
    <dsp:sp modelId="{796A5852-8C60-4B65-AD93-ACB30C261D2A}">
      <dsp:nvSpPr>
        <dsp:cNvPr id="0" name=""/>
        <dsp:cNvSpPr/>
      </dsp:nvSpPr>
      <dsp:spPr>
        <a:xfrm rot="19285714">
          <a:off x="5719213" y="2437739"/>
          <a:ext cx="271240" cy="0"/>
        </a:xfrm>
        <a:custGeom>
          <a:avLst/>
          <a:gdLst/>
          <a:ahLst/>
          <a:cxnLst/>
          <a:rect l="0" t="0" r="0" b="0"/>
          <a:pathLst>
            <a:path>
              <a:moveTo>
                <a:pt x="0" y="0"/>
              </a:moveTo>
              <a:lnTo>
                <a:pt x="2712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8C85F2-7D78-4708-B263-BB3C51CC75AE}">
      <dsp:nvSpPr>
        <dsp:cNvPr id="0" name=""/>
        <dsp:cNvSpPr/>
      </dsp:nvSpPr>
      <dsp:spPr>
        <a:xfrm>
          <a:off x="5906434" y="981575"/>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smtClean="0">
              <a:solidFill>
                <a:schemeClr val="bg1"/>
              </a:solidFill>
              <a:latin typeface="Times New Roman" panose="02020603050405020304" pitchFamily="18" charset="0"/>
              <a:cs typeface="Times New Roman" panose="02020603050405020304" pitchFamily="18" charset="0"/>
            </a:rPr>
            <a:t>Deliver Emergency Relief and Disaster Response</a:t>
          </a:r>
          <a:endParaRPr lang="en-US" sz="1600" kern="1200" dirty="0">
            <a:latin typeface="Times New Roman" panose="02020603050405020304" pitchFamily="18" charset="0"/>
            <a:cs typeface="Times New Roman" panose="02020603050405020304" pitchFamily="18" charset="0"/>
          </a:endParaRPr>
        </a:p>
      </dsp:txBody>
      <dsp:txXfrm>
        <a:off x="5973390" y="1048531"/>
        <a:ext cx="1694891" cy="1237693"/>
      </dsp:txXfrm>
    </dsp:sp>
    <dsp:sp modelId="{F22FE6C3-E630-4133-9D38-8E575397C3C0}">
      <dsp:nvSpPr>
        <dsp:cNvPr id="0" name=""/>
        <dsp:cNvSpPr/>
      </dsp:nvSpPr>
      <dsp:spPr>
        <a:xfrm rot="771429">
          <a:off x="5740371" y="3565696"/>
          <a:ext cx="672484" cy="0"/>
        </a:xfrm>
        <a:custGeom>
          <a:avLst/>
          <a:gdLst/>
          <a:ahLst/>
          <a:cxnLst/>
          <a:rect l="0" t="0" r="0" b="0"/>
          <a:pathLst>
            <a:path>
              <a:moveTo>
                <a:pt x="0" y="0"/>
              </a:moveTo>
              <a:lnTo>
                <a:pt x="672484"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DB7757-D956-43E6-A2C4-1809D0464C9E}">
      <dsp:nvSpPr>
        <dsp:cNvPr id="0" name=""/>
        <dsp:cNvSpPr/>
      </dsp:nvSpPr>
      <dsp:spPr>
        <a:xfrm>
          <a:off x="6404425" y="3163420"/>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dirty="0" smtClean="0">
              <a:solidFill>
                <a:schemeClr val="bg1"/>
              </a:solidFill>
              <a:latin typeface="Times New Roman" panose="02020603050405020304" pitchFamily="18" charset="0"/>
              <a:cs typeface="Times New Roman" panose="02020603050405020304" pitchFamily="18" charset="0"/>
            </a:rPr>
            <a:t>Foster Community Resilience and Solidarity</a:t>
          </a:r>
          <a:endParaRPr lang="en-US" sz="1900" kern="1200" dirty="0">
            <a:latin typeface="Times New Roman" panose="02020603050405020304" pitchFamily="18" charset="0"/>
            <a:cs typeface="Times New Roman" panose="02020603050405020304" pitchFamily="18" charset="0"/>
          </a:endParaRPr>
        </a:p>
      </dsp:txBody>
      <dsp:txXfrm>
        <a:off x="6471381" y="3230376"/>
        <a:ext cx="1694891" cy="1237693"/>
      </dsp:txXfrm>
    </dsp:sp>
    <dsp:sp modelId="{75E93CA7-7FF4-46BB-858F-EB1BE55D5BE5}">
      <dsp:nvSpPr>
        <dsp:cNvPr id="0" name=""/>
        <dsp:cNvSpPr/>
      </dsp:nvSpPr>
      <dsp:spPr>
        <a:xfrm rot="3857143">
          <a:off x="5041383" y="4566382"/>
          <a:ext cx="769708" cy="0"/>
        </a:xfrm>
        <a:custGeom>
          <a:avLst/>
          <a:gdLst/>
          <a:ahLst/>
          <a:cxnLst/>
          <a:rect l="0" t="0" r="0" b="0"/>
          <a:pathLst>
            <a:path>
              <a:moveTo>
                <a:pt x="0" y="0"/>
              </a:moveTo>
              <a:lnTo>
                <a:pt x="769708"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80ED71-F876-4A87-B346-BCB133051B20}">
      <dsp:nvSpPr>
        <dsp:cNvPr id="0" name=""/>
        <dsp:cNvSpPr/>
      </dsp:nvSpPr>
      <dsp:spPr>
        <a:xfrm>
          <a:off x="5009083" y="4913123"/>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latin typeface="Times New Roman" panose="02020603050405020304" pitchFamily="18" charset="0"/>
              <a:cs typeface="Times New Roman" panose="02020603050405020304" pitchFamily="18" charset="0"/>
            </a:rPr>
            <a:t>Improve Access to Clean and Safe Water</a:t>
          </a:r>
          <a:endParaRPr lang="en-US" sz="2000" kern="1200" dirty="0">
            <a:latin typeface="Times New Roman" panose="02020603050405020304" pitchFamily="18" charset="0"/>
            <a:cs typeface="Times New Roman" panose="02020603050405020304" pitchFamily="18" charset="0"/>
          </a:endParaRPr>
        </a:p>
      </dsp:txBody>
      <dsp:txXfrm>
        <a:off x="5076039" y="4980079"/>
        <a:ext cx="1694891" cy="1237693"/>
      </dsp:txXfrm>
    </dsp:sp>
    <dsp:sp modelId="{80A9361E-CF7B-460C-989E-098B7826BD0B}">
      <dsp:nvSpPr>
        <dsp:cNvPr id="0" name=""/>
        <dsp:cNvSpPr/>
      </dsp:nvSpPr>
      <dsp:spPr>
        <a:xfrm rot="6942857">
          <a:off x="3797923" y="4566382"/>
          <a:ext cx="769708" cy="0"/>
        </a:xfrm>
        <a:custGeom>
          <a:avLst/>
          <a:gdLst/>
          <a:ahLst/>
          <a:cxnLst/>
          <a:rect l="0" t="0" r="0" b="0"/>
          <a:pathLst>
            <a:path>
              <a:moveTo>
                <a:pt x="0" y="0"/>
              </a:moveTo>
              <a:lnTo>
                <a:pt x="769708"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F727E1-4B49-40ED-AFF7-DE16EA80D696}">
      <dsp:nvSpPr>
        <dsp:cNvPr id="0" name=""/>
        <dsp:cNvSpPr/>
      </dsp:nvSpPr>
      <dsp:spPr>
        <a:xfrm>
          <a:off x="2771128" y="4913123"/>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Provide Healthcare Services and Surgeries</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2838084" y="4980079"/>
        <a:ext cx="1694891" cy="1237693"/>
      </dsp:txXfrm>
    </dsp:sp>
    <dsp:sp modelId="{F8F84294-1994-491E-AF9E-FE4249CD2E08}">
      <dsp:nvSpPr>
        <dsp:cNvPr id="0" name=""/>
        <dsp:cNvSpPr/>
      </dsp:nvSpPr>
      <dsp:spPr>
        <a:xfrm rot="10028571">
          <a:off x="3196159" y="3565696"/>
          <a:ext cx="672484" cy="0"/>
        </a:xfrm>
        <a:custGeom>
          <a:avLst/>
          <a:gdLst/>
          <a:ahLst/>
          <a:cxnLst/>
          <a:rect l="0" t="0" r="0" b="0"/>
          <a:pathLst>
            <a:path>
              <a:moveTo>
                <a:pt x="0" y="0"/>
              </a:moveTo>
              <a:lnTo>
                <a:pt x="672484"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74FA85-C4C7-4B4A-BEBA-73CD18F74F94}">
      <dsp:nvSpPr>
        <dsp:cNvPr id="0" name=""/>
        <dsp:cNvSpPr/>
      </dsp:nvSpPr>
      <dsp:spPr>
        <a:xfrm>
          <a:off x="1375786" y="3163420"/>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b="1" kern="1200" smtClean="0">
              <a:solidFill>
                <a:schemeClr val="bg1"/>
              </a:solidFill>
              <a:latin typeface="Times New Roman" panose="02020603050405020304" pitchFamily="18" charset="0"/>
              <a:cs typeface="Times New Roman" panose="02020603050405020304" pitchFamily="18" charset="0"/>
            </a:rPr>
            <a:t>Combat Malnutrition and Food Insecurity</a:t>
          </a:r>
          <a:endParaRPr lang="en-IN" sz="2100" kern="1200" dirty="0">
            <a:solidFill>
              <a:schemeClr val="bg1"/>
            </a:solidFill>
            <a:latin typeface="Times New Roman" panose="02020603050405020304" pitchFamily="18" charset="0"/>
            <a:cs typeface="Times New Roman" panose="02020603050405020304" pitchFamily="18" charset="0"/>
          </a:endParaRPr>
        </a:p>
      </dsp:txBody>
      <dsp:txXfrm>
        <a:off x="1442742" y="3230376"/>
        <a:ext cx="1694891" cy="1237693"/>
      </dsp:txXfrm>
    </dsp:sp>
    <dsp:sp modelId="{9D64B288-E683-4E18-A63F-4CBF678C2CBA}">
      <dsp:nvSpPr>
        <dsp:cNvPr id="0" name=""/>
        <dsp:cNvSpPr/>
      </dsp:nvSpPr>
      <dsp:spPr>
        <a:xfrm rot="13114286">
          <a:off x="3618561" y="2437739"/>
          <a:ext cx="271240" cy="0"/>
        </a:xfrm>
        <a:custGeom>
          <a:avLst/>
          <a:gdLst/>
          <a:ahLst/>
          <a:cxnLst/>
          <a:rect l="0" t="0" r="0" b="0"/>
          <a:pathLst>
            <a:path>
              <a:moveTo>
                <a:pt x="0" y="0"/>
              </a:moveTo>
              <a:lnTo>
                <a:pt x="271240" y="0"/>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9C6DA1-2828-4557-992D-7CA233991FEC}">
      <dsp:nvSpPr>
        <dsp:cNvPr id="0" name=""/>
        <dsp:cNvSpPr/>
      </dsp:nvSpPr>
      <dsp:spPr>
        <a:xfrm>
          <a:off x="1873778" y="981575"/>
          <a:ext cx="1828803" cy="1371605"/>
        </a:xfrm>
        <a:prstGeom prst="roundRect">
          <a:avLst/>
        </a:prstGeom>
        <a:solidFill>
          <a:schemeClr val="accent1">
            <a:hueOff val="0"/>
            <a:satOff val="0"/>
            <a:lumOff val="0"/>
            <a:alphaOff val="0"/>
          </a:schemeClr>
        </a:solidFill>
        <a:ln w="38100" cap="rnd" cmpd="sng" algn="ctr">
          <a:solidFill>
            <a:schemeClr val="bg1"/>
          </a:solidFill>
          <a:prstDash val="solid"/>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844550">
            <a:lnSpc>
              <a:spcPct val="90000"/>
            </a:lnSpc>
            <a:spcBef>
              <a:spcPct val="0"/>
            </a:spcBef>
            <a:spcAft>
              <a:spcPct val="35000"/>
            </a:spcAft>
          </a:pPr>
          <a:r>
            <a:rPr lang="en-US" sz="1900" b="1" kern="1200" smtClean="0">
              <a:solidFill>
                <a:schemeClr val="bg1"/>
              </a:solidFill>
              <a:latin typeface="Times New Roman" panose="02020603050405020304" pitchFamily="18" charset="0"/>
              <a:cs typeface="Times New Roman" panose="02020603050405020304" pitchFamily="18" charset="0"/>
            </a:rPr>
            <a:t>Enhance Livelihoods through Skills Development</a:t>
          </a:r>
          <a:endParaRPr lang="en-IN" sz="1900" kern="1200" dirty="0">
            <a:solidFill>
              <a:schemeClr val="bg1"/>
            </a:solidFill>
            <a:latin typeface="Times New Roman" panose="02020603050405020304" pitchFamily="18" charset="0"/>
            <a:cs typeface="Times New Roman" panose="02020603050405020304" pitchFamily="18" charset="0"/>
          </a:endParaRPr>
        </a:p>
      </dsp:txBody>
      <dsp:txXfrm>
        <a:off x="1940734" y="1048531"/>
        <a:ext cx="1694891" cy="1237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8CB18-E558-42DC-92F5-EECD4293DF6E}">
      <dsp:nvSpPr>
        <dsp:cNvPr id="0" name=""/>
        <dsp:cNvSpPr/>
      </dsp:nvSpPr>
      <dsp:spPr>
        <a:xfrm rot="16200000">
          <a:off x="-1088674" y="1092752"/>
          <a:ext cx="3164209" cy="978703"/>
        </a:xfrm>
        <a:prstGeom prst="flowChartManualOperation">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Education for All</a:t>
          </a:r>
        </a:p>
      </dsp:txBody>
      <dsp:txXfrm rot="5400000">
        <a:off x="4079" y="632841"/>
        <a:ext cx="978703" cy="1898525"/>
      </dsp:txXfrm>
    </dsp:sp>
    <dsp:sp modelId="{59C6878B-A624-4A88-BB4B-73A98A94C897}">
      <dsp:nvSpPr>
        <dsp:cNvPr id="0" name=""/>
        <dsp:cNvSpPr/>
      </dsp:nvSpPr>
      <dsp:spPr>
        <a:xfrm rot="16200000">
          <a:off x="76540" y="1092752"/>
          <a:ext cx="3164209" cy="978703"/>
        </a:xfrm>
        <a:prstGeom prst="flowChartManualOperation">
          <a:avLst/>
        </a:prstGeom>
        <a:gradFill rotWithShape="0">
          <a:gsLst>
            <a:gs pos="0">
              <a:schemeClr val="accent2">
                <a:hueOff val="-387493"/>
                <a:satOff val="-237"/>
                <a:lumOff val="924"/>
                <a:alphaOff val="0"/>
                <a:tint val="96000"/>
                <a:lumMod val="100000"/>
              </a:schemeClr>
            </a:gs>
            <a:gs pos="78000">
              <a:schemeClr val="accent2">
                <a:hueOff val="-387493"/>
                <a:satOff val="-237"/>
                <a:lumOff val="924"/>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Orphan and Destitute </a:t>
          </a:r>
          <a:r>
            <a:rPr lang="en-US" sz="1100" b="1" kern="1200" dirty="0" smtClean="0">
              <a:latin typeface="Times New Roman" panose="02020603050405020304" pitchFamily="18" charset="0"/>
              <a:cs typeface="Times New Roman" panose="02020603050405020304" pitchFamily="18" charset="0"/>
            </a:rPr>
            <a:t>Support</a:t>
          </a:r>
          <a:endParaRPr lang="en-US" sz="1100" b="1" kern="1200" dirty="0">
            <a:latin typeface="Times New Roman" panose="02020603050405020304" pitchFamily="18" charset="0"/>
            <a:cs typeface="Times New Roman" panose="02020603050405020304" pitchFamily="18" charset="0"/>
          </a:endParaRPr>
        </a:p>
      </dsp:txBody>
      <dsp:txXfrm rot="5400000">
        <a:off x="1169293" y="632841"/>
        <a:ext cx="978703" cy="1898525"/>
      </dsp:txXfrm>
    </dsp:sp>
    <dsp:sp modelId="{831F27E3-C267-4F9F-AD6A-132A72BA3F46}">
      <dsp:nvSpPr>
        <dsp:cNvPr id="0" name=""/>
        <dsp:cNvSpPr/>
      </dsp:nvSpPr>
      <dsp:spPr>
        <a:xfrm rot="16200000">
          <a:off x="2459908" y="1092752"/>
          <a:ext cx="3164209" cy="978703"/>
        </a:xfrm>
        <a:prstGeom prst="flowChartManualOperation">
          <a:avLst/>
        </a:prstGeom>
        <a:gradFill rotWithShape="0">
          <a:gsLst>
            <a:gs pos="0">
              <a:schemeClr val="accent2">
                <a:hueOff val="-774986"/>
                <a:satOff val="-473"/>
                <a:lumOff val="1849"/>
                <a:alphaOff val="0"/>
                <a:tint val="96000"/>
                <a:lumMod val="100000"/>
              </a:schemeClr>
            </a:gs>
            <a:gs pos="78000">
              <a:schemeClr val="accent2">
                <a:hueOff val="-774986"/>
                <a:satOff val="-473"/>
                <a:lumOff val="1849"/>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Skill Development &amp; </a:t>
          </a:r>
          <a:r>
            <a:rPr lang="en-US" sz="1100" b="1" kern="1200" dirty="0" smtClean="0">
              <a:latin typeface="Times New Roman" panose="02020603050405020304" pitchFamily="18" charset="0"/>
              <a:cs typeface="Times New Roman" panose="02020603050405020304" pitchFamily="18" charset="0"/>
            </a:rPr>
            <a:t>Livelihood</a:t>
          </a:r>
          <a:endParaRPr lang="en-US" sz="1100" b="1" kern="1200" dirty="0">
            <a:latin typeface="Times New Roman" panose="02020603050405020304" pitchFamily="18" charset="0"/>
            <a:cs typeface="Times New Roman" panose="02020603050405020304" pitchFamily="18" charset="0"/>
          </a:endParaRPr>
        </a:p>
      </dsp:txBody>
      <dsp:txXfrm rot="5400000">
        <a:off x="3552661" y="632841"/>
        <a:ext cx="978703" cy="1898525"/>
      </dsp:txXfrm>
    </dsp:sp>
    <dsp:sp modelId="{34381ECC-DB6E-4997-94FC-8AC33B6CECD2}">
      <dsp:nvSpPr>
        <dsp:cNvPr id="0" name=""/>
        <dsp:cNvSpPr/>
      </dsp:nvSpPr>
      <dsp:spPr>
        <a:xfrm rot="16200000">
          <a:off x="4986274" y="1092752"/>
          <a:ext cx="3164209" cy="978703"/>
        </a:xfrm>
        <a:prstGeom prst="flowChartManualOperation">
          <a:avLst/>
        </a:prstGeom>
        <a:gradFill rotWithShape="0">
          <a:gsLst>
            <a:gs pos="0">
              <a:schemeClr val="accent2">
                <a:hueOff val="-1162479"/>
                <a:satOff val="-710"/>
                <a:lumOff val="2773"/>
                <a:alphaOff val="0"/>
                <a:tint val="96000"/>
                <a:lumMod val="100000"/>
              </a:schemeClr>
            </a:gs>
            <a:gs pos="78000">
              <a:schemeClr val="accent2">
                <a:hueOff val="-1162479"/>
                <a:satOff val="-710"/>
                <a:lumOff val="2773"/>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Emergency </a:t>
          </a:r>
          <a:r>
            <a:rPr lang="en-US" sz="1100" b="1" kern="1200" dirty="0" smtClean="0">
              <a:latin typeface="Times New Roman" panose="02020603050405020304" pitchFamily="18" charset="0"/>
              <a:cs typeface="Times New Roman" panose="02020603050405020304" pitchFamily="18" charset="0"/>
            </a:rPr>
            <a:t>Response</a:t>
          </a:r>
          <a:endParaRPr lang="en-US" sz="1100" b="1" kern="1200" dirty="0">
            <a:latin typeface="Times New Roman" panose="02020603050405020304" pitchFamily="18" charset="0"/>
            <a:cs typeface="Times New Roman" panose="02020603050405020304" pitchFamily="18" charset="0"/>
          </a:endParaRPr>
        </a:p>
      </dsp:txBody>
      <dsp:txXfrm rot="5400000">
        <a:off x="6079027" y="632841"/>
        <a:ext cx="978703" cy="1898525"/>
      </dsp:txXfrm>
    </dsp:sp>
    <dsp:sp modelId="{E0F128F6-8C03-46DC-A257-0BABD7065E6A}">
      <dsp:nvSpPr>
        <dsp:cNvPr id="0" name=""/>
        <dsp:cNvSpPr/>
      </dsp:nvSpPr>
      <dsp:spPr>
        <a:xfrm rot="16200000">
          <a:off x="3710172" y="1092752"/>
          <a:ext cx="3164209" cy="978703"/>
        </a:xfrm>
        <a:prstGeom prst="flowChartManualOperation">
          <a:avLst/>
        </a:prstGeom>
        <a:gradFill rotWithShape="0">
          <a:gsLst>
            <a:gs pos="0">
              <a:schemeClr val="accent2">
                <a:hueOff val="-1549972"/>
                <a:satOff val="-946"/>
                <a:lumOff val="3698"/>
                <a:alphaOff val="0"/>
                <a:tint val="96000"/>
                <a:lumMod val="100000"/>
              </a:schemeClr>
            </a:gs>
            <a:gs pos="78000">
              <a:schemeClr val="accent2">
                <a:hueOff val="-1549972"/>
                <a:satOff val="-946"/>
                <a:lumOff val="3698"/>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Seasonal Program</a:t>
          </a:r>
        </a:p>
      </dsp:txBody>
      <dsp:txXfrm rot="5400000">
        <a:off x="4802925" y="632841"/>
        <a:ext cx="978703" cy="1898525"/>
      </dsp:txXfrm>
    </dsp:sp>
    <dsp:sp modelId="{A042C279-7F13-4B66-BF4B-9969D7968E9C}">
      <dsp:nvSpPr>
        <dsp:cNvPr id="0" name=""/>
        <dsp:cNvSpPr/>
      </dsp:nvSpPr>
      <dsp:spPr>
        <a:xfrm rot="16200000">
          <a:off x="1243223" y="1092752"/>
          <a:ext cx="3164209" cy="978703"/>
        </a:xfrm>
        <a:prstGeom prst="flowChartManualOperation">
          <a:avLst/>
        </a:prstGeom>
        <a:gradFill rotWithShape="0">
          <a:gsLst>
            <a:gs pos="0">
              <a:schemeClr val="accent2">
                <a:hueOff val="-1937465"/>
                <a:satOff val="-1183"/>
                <a:lumOff val="4622"/>
                <a:alphaOff val="0"/>
                <a:tint val="96000"/>
                <a:lumMod val="100000"/>
              </a:schemeClr>
            </a:gs>
            <a:gs pos="78000">
              <a:schemeClr val="accent2">
                <a:hueOff val="-1937465"/>
                <a:satOff val="-1183"/>
                <a:lumOff val="4622"/>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WASH- Water For Life</a:t>
          </a:r>
        </a:p>
      </dsp:txBody>
      <dsp:txXfrm rot="5400000">
        <a:off x="2335976" y="632841"/>
        <a:ext cx="978703" cy="1898525"/>
      </dsp:txXfrm>
    </dsp:sp>
    <dsp:sp modelId="{6C972E7F-44A4-4105-8FA7-9B60B587D9D8}">
      <dsp:nvSpPr>
        <dsp:cNvPr id="0" name=""/>
        <dsp:cNvSpPr/>
      </dsp:nvSpPr>
      <dsp:spPr>
        <a:xfrm rot="16200000">
          <a:off x="-1071341" y="1092752"/>
          <a:ext cx="3164209" cy="978703"/>
        </a:xfrm>
        <a:prstGeom prst="flowChartManualOperation">
          <a:avLst/>
        </a:prstGeom>
        <a:gradFill rotWithShape="0">
          <a:gsLst>
            <a:gs pos="0">
              <a:schemeClr val="accent2">
                <a:hueOff val="-2324957"/>
                <a:satOff val="-1419"/>
                <a:lumOff val="5547"/>
                <a:alphaOff val="0"/>
                <a:tint val="96000"/>
                <a:lumMod val="100000"/>
              </a:schemeClr>
            </a:gs>
            <a:gs pos="78000">
              <a:schemeClr val="accent2">
                <a:hueOff val="-2324957"/>
                <a:satOff val="-1419"/>
                <a:lumOff val="5547"/>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a:latin typeface="Times New Roman" panose="02020603050405020304" pitchFamily="18" charset="0"/>
              <a:cs typeface="Times New Roman" panose="02020603050405020304" pitchFamily="18" charset="0"/>
            </a:rPr>
            <a:t>Education </a:t>
          </a:r>
          <a:endParaRPr lang="en-US" sz="1100" b="1" kern="1200" dirty="0" smtClean="0">
            <a:latin typeface="Times New Roman" panose="02020603050405020304" pitchFamily="18" charset="0"/>
            <a:cs typeface="Times New Roman" panose="02020603050405020304" pitchFamily="18" charset="0"/>
          </a:endParaRPr>
        </a:p>
        <a:p>
          <a:pPr lvl="0" algn="ctr" defTabSz="488950">
            <a:lnSpc>
              <a:spcPct val="90000"/>
            </a:lnSpc>
            <a:spcBef>
              <a:spcPct val="0"/>
            </a:spcBef>
            <a:spcAft>
              <a:spcPct val="35000"/>
            </a:spcAft>
          </a:pPr>
          <a:r>
            <a:rPr lang="en-US" sz="1100" b="1" kern="1200" dirty="0" smtClean="0">
              <a:latin typeface="Times New Roman" panose="02020603050405020304" pitchFamily="18" charset="0"/>
              <a:cs typeface="Times New Roman" panose="02020603050405020304" pitchFamily="18" charset="0"/>
            </a:rPr>
            <a:t>for </a:t>
          </a:r>
          <a:r>
            <a:rPr lang="en-US" sz="1100" b="1" kern="1200" dirty="0">
              <a:latin typeface="Times New Roman" panose="02020603050405020304" pitchFamily="18" charset="0"/>
              <a:cs typeface="Times New Roman" panose="02020603050405020304" pitchFamily="18" charset="0"/>
            </a:rPr>
            <a:t>All</a:t>
          </a:r>
        </a:p>
      </dsp:txBody>
      <dsp:txXfrm rot="5400000">
        <a:off x="21412" y="632841"/>
        <a:ext cx="978703" cy="1898525"/>
      </dsp:txXfrm>
    </dsp:sp>
    <dsp:sp modelId="{DFDFBE37-FF16-41FE-8A9C-B5D718B1B2BD}">
      <dsp:nvSpPr>
        <dsp:cNvPr id="0" name=""/>
        <dsp:cNvSpPr/>
      </dsp:nvSpPr>
      <dsp:spPr>
        <a:xfrm rot="16200000">
          <a:off x="6276068" y="1092752"/>
          <a:ext cx="3164209" cy="978703"/>
        </a:xfrm>
        <a:prstGeom prst="flowChartManualOperation">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9850" tIns="0" rIns="72910" bIns="0" numCol="1" spcCol="1270" anchor="ctr" anchorCtr="0">
          <a:noAutofit/>
        </a:bodyPr>
        <a:lstStyle/>
        <a:p>
          <a:pPr lvl="0" algn="ctr" defTabSz="488950">
            <a:lnSpc>
              <a:spcPct val="90000"/>
            </a:lnSpc>
            <a:spcBef>
              <a:spcPct val="0"/>
            </a:spcBef>
            <a:spcAft>
              <a:spcPct val="35000"/>
            </a:spcAft>
          </a:pPr>
          <a:r>
            <a:rPr lang="en-US" sz="1100" b="1" kern="1200" dirty="0" smtClean="0">
              <a:latin typeface="Times New Roman" panose="02020603050405020304" pitchFamily="18" charset="0"/>
              <a:cs typeface="Times New Roman" panose="02020603050405020304" pitchFamily="18" charset="0"/>
            </a:rPr>
            <a:t>Health Care</a:t>
          </a:r>
          <a:endParaRPr lang="en-US" sz="1100" b="1" kern="1200" dirty="0">
            <a:latin typeface="Times New Roman" panose="02020603050405020304" pitchFamily="18" charset="0"/>
            <a:cs typeface="Times New Roman" panose="02020603050405020304" pitchFamily="18" charset="0"/>
          </a:endParaRPr>
        </a:p>
      </dsp:txBody>
      <dsp:txXfrm rot="5400000">
        <a:off x="7368821" y="632841"/>
        <a:ext cx="978703" cy="189852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EE321-0621-4FBF-9592-BBA4408A44F7}"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EE6DE3-7824-421C-AD16-D5E61DAC1431}" type="slidenum">
              <a:rPr lang="en-US" smtClean="0"/>
              <a:t>‹#›</a:t>
            </a:fld>
            <a:endParaRPr lang="en-US"/>
          </a:p>
        </p:txBody>
      </p:sp>
    </p:spTree>
    <p:extLst>
      <p:ext uri="{BB962C8B-B14F-4D97-AF65-F5344CB8AC3E}">
        <p14:creationId xmlns:p14="http://schemas.microsoft.com/office/powerpoint/2010/main" val="1517763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E6DE3-7824-421C-AD16-D5E61DAC1431}" type="slidenum">
              <a:rPr lang="en-US" smtClean="0"/>
              <a:t>18</a:t>
            </a:fld>
            <a:endParaRPr lang="en-US"/>
          </a:p>
        </p:txBody>
      </p:sp>
    </p:spTree>
    <p:extLst>
      <p:ext uri="{BB962C8B-B14F-4D97-AF65-F5344CB8AC3E}">
        <p14:creationId xmlns:p14="http://schemas.microsoft.com/office/powerpoint/2010/main" val="141972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B1E0E-A8B2-4D8B-AA51-22348EE81A24}" type="slidenum">
              <a:rPr lang="en-IN" smtClean="0"/>
              <a:t>21</a:t>
            </a:fld>
            <a:endParaRPr lang="en-IN"/>
          </a:p>
        </p:txBody>
      </p:sp>
    </p:spTree>
    <p:extLst>
      <p:ext uri="{BB962C8B-B14F-4D97-AF65-F5344CB8AC3E}">
        <p14:creationId xmlns:p14="http://schemas.microsoft.com/office/powerpoint/2010/main" val="1936654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4666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6448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2265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09925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42569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50743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465422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3288957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908644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E64D75-6351-442E-950A-308D600AA034}"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246396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144798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E64D75-6351-442E-950A-308D600AA034}"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295051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E64D75-6351-442E-950A-308D600AA034}"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914721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E64D75-6351-442E-950A-308D600AA034}"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4770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Tree>
    <p:extLst>
      <p:ext uri="{BB962C8B-B14F-4D97-AF65-F5344CB8AC3E}">
        <p14:creationId xmlns:p14="http://schemas.microsoft.com/office/powerpoint/2010/main" val="71467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A4C5E-223D-46FB-A5F4-D2FB623C4075}" type="slidenum">
              <a:rPr lang="en-US" smtClean="0"/>
              <a:t>‹#›</a:t>
            </a:fld>
            <a:endParaRPr lang="en-US"/>
          </a:p>
        </p:txBody>
      </p:sp>
      <p:sp>
        <p:nvSpPr>
          <p:cNvPr id="5" name="Date Placeholder 4"/>
          <p:cNvSpPr>
            <a:spLocks noGrp="1"/>
          </p:cNvSpPr>
          <p:nvPr>
            <p:ph type="dt" sz="half" idx="10"/>
          </p:nvPr>
        </p:nvSpPr>
        <p:spPr/>
        <p:txBody>
          <a:bodyPr/>
          <a:lstStyle/>
          <a:p>
            <a:fld id="{4EE64D75-6351-442E-950A-308D600AA034}" type="datetimeFigureOut">
              <a:rPr lang="en-US" smtClean="0"/>
              <a:t>9/3/2025</a:t>
            </a:fld>
            <a:endParaRPr lang="en-US"/>
          </a:p>
        </p:txBody>
      </p:sp>
    </p:spTree>
    <p:extLst>
      <p:ext uri="{BB962C8B-B14F-4D97-AF65-F5344CB8AC3E}">
        <p14:creationId xmlns:p14="http://schemas.microsoft.com/office/powerpoint/2010/main" val="572624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E64D75-6351-442E-950A-308D600AA034}" type="datetimeFigureOut">
              <a:rPr lang="en-US" smtClean="0"/>
              <a:t>9/3/2025</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04A4C5E-223D-46FB-A5F4-D2FB623C4075}" type="slidenum">
              <a:rPr lang="en-US" smtClean="0"/>
              <a:t>‹#›</a:t>
            </a:fld>
            <a:endParaRPr lang="en-US"/>
          </a:p>
        </p:txBody>
      </p:sp>
    </p:spTree>
    <p:extLst>
      <p:ext uri="{BB962C8B-B14F-4D97-AF65-F5344CB8AC3E}">
        <p14:creationId xmlns:p14="http://schemas.microsoft.com/office/powerpoint/2010/main" val="205750964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2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45.jpe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2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jpe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jpeg"/><Relationship Id="rId3" Type="http://schemas.openxmlformats.org/officeDocument/2006/relationships/image" Target="../media/image81.jpeg"/><Relationship Id="rId7" Type="http://schemas.openxmlformats.org/officeDocument/2006/relationships/image" Target="../media/image85.jpeg"/><Relationship Id="rId12" Type="http://schemas.openxmlformats.org/officeDocument/2006/relationships/image" Target="../media/image90.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11" Type="http://schemas.openxmlformats.org/officeDocument/2006/relationships/image" Target="../media/image89.jpeg"/><Relationship Id="rId5" Type="http://schemas.openxmlformats.org/officeDocument/2006/relationships/image" Target="../media/image83.jpeg"/><Relationship Id="rId10" Type="http://schemas.openxmlformats.org/officeDocument/2006/relationships/image" Target="../media/image88.jpeg"/><Relationship Id="rId4" Type="http://schemas.openxmlformats.org/officeDocument/2006/relationships/image" Target="../media/image82.jpeg"/><Relationship Id="rId9" Type="http://schemas.openxmlformats.org/officeDocument/2006/relationships/image" Target="../media/image87.jpe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5.svg"/><Relationship Id="rId7" Type="http://schemas.openxmlformats.org/officeDocument/2006/relationships/image" Target="../media/image119.svg"/><Relationship Id="rId12"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96.png"/><Relationship Id="rId4" Type="http://schemas.openxmlformats.org/officeDocument/2006/relationships/image" Target="../media/image93.png"/><Relationship Id="rId9"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E797C0BF-B533-7ED6-3A2C-21A44B0D5BA1}"/>
              </a:ext>
            </a:extLst>
          </p:cNvPr>
          <p:cNvPicPr>
            <a:picLocks noChangeAspect="1"/>
          </p:cNvPicPr>
          <p:nvPr/>
        </p:nvPicPr>
        <p:blipFill>
          <a:blip r:embed="rId2" cstate="print">
            <a:extLst>
              <a:ext uri="{28A0092B-C50C-407E-A947-70E740481C1C}">
                <a14:useLocalDpi xmlns:a14="http://schemas.microsoft.com/office/drawing/2010/main" val="0"/>
              </a:ext>
            </a:extLst>
          </a:blip>
          <a:srcRect l="15860" r="15860"/>
          <a:stretch/>
        </p:blipFill>
        <p:spPr>
          <a:xfrm>
            <a:off x="6758965" y="778802"/>
            <a:ext cx="5069291" cy="5468622"/>
          </a:xfrm>
          <a:prstGeom prst="ellipse">
            <a:avLst/>
          </a:prstGeom>
          <a:ln w="76200">
            <a:solidFill>
              <a:schemeClr val="bg1"/>
            </a:solidFill>
          </a:ln>
          <a:effectLst>
            <a:outerShdw blurRad="63500" sx="102000" sy="102000" algn="ctr" rotWithShape="0">
              <a:prstClr val="black">
                <a:alpha val="40000"/>
              </a:prstClr>
            </a:outerShdw>
          </a:effectLst>
        </p:spPr>
      </p:pic>
      <p:pic>
        <p:nvPicPr>
          <p:cNvPr id="27" name="Picture 26">
            <a:extLst>
              <a:ext uri="{FF2B5EF4-FFF2-40B4-BE49-F238E27FC236}">
                <a16:creationId xmlns:a16="http://schemas.microsoft.com/office/drawing/2014/main" id="{7DE0D574-B2B4-A83F-6EB9-03B9AF974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2660" y="606948"/>
            <a:ext cx="1613378" cy="1600926"/>
          </a:xfrm>
          <a:prstGeom prst="rect">
            <a:avLst/>
          </a:prstGeom>
        </p:spPr>
      </p:pic>
      <p:sp>
        <p:nvSpPr>
          <p:cNvPr id="30" name="TextBox 29">
            <a:extLst>
              <a:ext uri="{FF2B5EF4-FFF2-40B4-BE49-F238E27FC236}">
                <a16:creationId xmlns:a16="http://schemas.microsoft.com/office/drawing/2014/main" id="{484D9B15-01CD-B14E-9BBF-ACB7A113C4EA}"/>
              </a:ext>
            </a:extLst>
          </p:cNvPr>
          <p:cNvSpPr txBox="1"/>
          <p:nvPr/>
        </p:nvSpPr>
        <p:spPr>
          <a:xfrm>
            <a:off x="196948" y="4612933"/>
            <a:ext cx="6231987" cy="800219"/>
          </a:xfrm>
          <a:prstGeom prst="rect">
            <a:avLst/>
          </a:prstGeom>
          <a:noFill/>
        </p:spPr>
        <p:txBody>
          <a:bodyPr wrap="square" rtlCol="0">
            <a:spAutoFit/>
          </a:bodyPr>
          <a:lstStyle/>
          <a:p>
            <a:pPr algn="ctr"/>
            <a:r>
              <a:rPr lang="en-US" sz="3000" b="1" dirty="0" smtClean="0"/>
              <a:t>Human Relief Organization Nepal</a:t>
            </a:r>
          </a:p>
          <a:p>
            <a:pPr algn="ctr"/>
            <a:r>
              <a:rPr lang="en-US" sz="1600" b="1" i="1" dirty="0" smtClean="0"/>
              <a:t>Serving Humanity</a:t>
            </a:r>
            <a:endParaRPr lang="en-US" sz="1600" i="1" dirty="0"/>
          </a:p>
        </p:txBody>
      </p:sp>
      <p:sp>
        <p:nvSpPr>
          <p:cNvPr id="2" name="Rectangle 1"/>
          <p:cNvSpPr/>
          <p:nvPr/>
        </p:nvSpPr>
        <p:spPr>
          <a:xfrm>
            <a:off x="533953" y="2476513"/>
            <a:ext cx="5434150" cy="830997"/>
          </a:xfrm>
          <a:prstGeom prst="rect">
            <a:avLst/>
          </a:prstGeom>
          <a:noFill/>
        </p:spPr>
        <p:txBody>
          <a:bodyPr wrap="square" lIns="91440" tIns="45720" rIns="91440" bIns="45720">
            <a:spAutoFit/>
          </a:bodyPr>
          <a:lstStyle/>
          <a:p>
            <a:r>
              <a:rPr lang="en-US" sz="4800" b="1"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rPr>
              <a:t>Annual Report</a:t>
            </a:r>
            <a:endParaRPr lang="en-US" sz="4800" dirty="0">
              <a:ln>
                <a:solidFill>
                  <a:schemeClr val="bg1"/>
                </a:solidFill>
              </a:ln>
              <a:solidFill>
                <a:srgbClr val="0087CB"/>
              </a:solidFill>
              <a:effectLst>
                <a:outerShdw blurRad="50800" dist="38100" dir="2700000" algn="tl" rotWithShape="0">
                  <a:prstClr val="black">
                    <a:alpha val="40000"/>
                  </a:prstClr>
                </a:outerShdw>
              </a:effectLst>
              <a:latin typeface="a Akhir Tahun" panose="02000503000000000000" pitchFamily="2" charset="0"/>
            </a:endParaRPr>
          </a:p>
        </p:txBody>
      </p:sp>
      <p:sp>
        <p:nvSpPr>
          <p:cNvPr id="10" name="Rectangle 9"/>
          <p:cNvSpPr/>
          <p:nvPr/>
        </p:nvSpPr>
        <p:spPr>
          <a:xfrm>
            <a:off x="1493219" y="3152308"/>
            <a:ext cx="3212261" cy="1015663"/>
          </a:xfrm>
          <a:prstGeom prst="rect">
            <a:avLst/>
          </a:prstGeom>
          <a:noFill/>
        </p:spPr>
        <p:txBody>
          <a:bodyPr wrap="square" lIns="91440" tIns="45720" rIns="91440" bIns="45720">
            <a:spAutoFit/>
          </a:bodyPr>
          <a:lstStyle/>
          <a:p>
            <a:r>
              <a:rPr lang="en-US" sz="6000" b="1" dirty="0" smtClean="0">
                <a:ln>
                  <a:solidFill>
                    <a:schemeClr val="bg1"/>
                  </a:solidFill>
                </a:ln>
                <a:effectLst>
                  <a:outerShdw blurRad="50800" dist="38100" dir="2700000" algn="tl" rotWithShape="0">
                    <a:prstClr val="black">
                      <a:alpha val="40000"/>
                    </a:prstClr>
                  </a:outerShdw>
                </a:effectLst>
                <a:latin typeface="Alegreya Sans SC Black" panose="00000A00000000000000" pitchFamily="2" charset="0"/>
              </a:rPr>
              <a:t>2022-23</a:t>
            </a:r>
            <a:endParaRPr lang="en-US" sz="6000" dirty="0">
              <a:ln>
                <a:solidFill>
                  <a:schemeClr val="bg1"/>
                </a:solidFill>
              </a:ln>
              <a:effectLst>
                <a:outerShdw blurRad="50800" dist="38100" dir="2700000" algn="tl" rotWithShape="0">
                  <a:prstClr val="black">
                    <a:alpha val="40000"/>
                  </a:prstClr>
                </a:outerShdw>
              </a:effectLst>
              <a:latin typeface="Alegreya Sans SC Black" panose="00000A00000000000000" pitchFamily="2" charset="0"/>
            </a:endParaRPr>
          </a:p>
        </p:txBody>
      </p:sp>
    </p:spTree>
    <p:extLst>
      <p:ext uri="{BB962C8B-B14F-4D97-AF65-F5344CB8AC3E}">
        <p14:creationId xmlns:p14="http://schemas.microsoft.com/office/powerpoint/2010/main" val="2316160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522657" y="1023834"/>
            <a:ext cx="7788087" cy="5130353"/>
            <a:chOff x="778713" y="109435"/>
            <a:chExt cx="10184434" cy="6710803"/>
          </a:xfrm>
        </p:grpSpPr>
        <p:sp>
          <p:nvSpPr>
            <p:cNvPr id="6" name="Rectangle: Rounded Corners 5">
              <a:extLst>
                <a:ext uri="{FF2B5EF4-FFF2-40B4-BE49-F238E27FC236}">
                  <a16:creationId xmlns:a16="http://schemas.microsoft.com/office/drawing/2014/main" id="{5E9557BE-4F36-4786-8943-BDCED81E72B3}"/>
                </a:ext>
              </a:extLst>
            </p:cNvPr>
            <p:cNvSpPr/>
            <p:nvPr/>
          </p:nvSpPr>
          <p:spPr>
            <a:xfrm>
              <a:off x="5168364" y="2790996"/>
              <a:ext cx="2467014" cy="104165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400" b="1" dirty="0">
                  <a:ln w="6600">
                    <a:no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OSP</a:t>
              </a:r>
            </a:p>
          </p:txBody>
        </p:sp>
        <p:sp>
          <p:nvSpPr>
            <p:cNvPr id="7" name="Oval 6">
              <a:extLst>
                <a:ext uri="{FF2B5EF4-FFF2-40B4-BE49-F238E27FC236}">
                  <a16:creationId xmlns:a16="http://schemas.microsoft.com/office/drawing/2014/main" id="{A564F78A-6365-4677-BAAE-A73C9DB3439D}"/>
                </a:ext>
              </a:extLst>
            </p:cNvPr>
            <p:cNvSpPr/>
            <p:nvPr/>
          </p:nvSpPr>
          <p:spPr>
            <a:xfrm>
              <a:off x="1685281" y="194798"/>
              <a:ext cx="2635708" cy="2000895"/>
            </a:xfrm>
            <a:prstGeom prst="ellipse">
              <a:avLst/>
            </a:prstGeom>
            <a:solidFill>
              <a:srgbClr val="0087CB"/>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solidFill>
                    <a:schemeClr val="bg1"/>
                  </a:solidFill>
                </a:rPr>
                <a:t>Hygienic Kits Distribution</a:t>
              </a:r>
            </a:p>
          </p:txBody>
        </p:sp>
        <p:sp>
          <p:nvSpPr>
            <p:cNvPr id="8" name="Oval 7">
              <a:extLst>
                <a:ext uri="{FF2B5EF4-FFF2-40B4-BE49-F238E27FC236}">
                  <a16:creationId xmlns:a16="http://schemas.microsoft.com/office/drawing/2014/main" id="{026DDEF6-2D52-435C-8BC2-E80DC88EEC3C}"/>
                </a:ext>
              </a:extLst>
            </p:cNvPr>
            <p:cNvSpPr/>
            <p:nvPr/>
          </p:nvSpPr>
          <p:spPr>
            <a:xfrm>
              <a:off x="4876954" y="109435"/>
              <a:ext cx="2865664" cy="1702592"/>
            </a:xfrm>
            <a:prstGeom prst="ellipse">
              <a:avLst/>
            </a:prstGeom>
            <a:solidFill>
              <a:srgbClr val="0087CB"/>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bg1"/>
                  </a:solidFill>
                  <a:effectLst>
                    <a:outerShdw blurRad="50800" dist="38100" dir="2700000" algn="tl" rotWithShape="0">
                      <a:prstClr val="black">
                        <a:alpha val="40000"/>
                      </a:prstClr>
                    </a:outerShdw>
                  </a:effectLst>
                </a:rPr>
                <a:t>Study Kits Distribution</a:t>
              </a:r>
            </a:p>
          </p:txBody>
        </p:sp>
        <p:sp>
          <p:nvSpPr>
            <p:cNvPr id="9" name="Oval 8">
              <a:extLst>
                <a:ext uri="{FF2B5EF4-FFF2-40B4-BE49-F238E27FC236}">
                  <a16:creationId xmlns:a16="http://schemas.microsoft.com/office/drawing/2014/main" id="{8CD1B8B4-8558-4FF6-A54D-6685300B6A71}"/>
                </a:ext>
              </a:extLst>
            </p:cNvPr>
            <p:cNvSpPr/>
            <p:nvPr/>
          </p:nvSpPr>
          <p:spPr>
            <a:xfrm>
              <a:off x="8414747" y="518456"/>
              <a:ext cx="2548400" cy="1840437"/>
            </a:xfrm>
            <a:prstGeom prst="ellipse">
              <a:avLst/>
            </a:prstGeom>
            <a:solidFill>
              <a:srgbClr val="1E3B6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dirty="0">
                  <a:solidFill>
                    <a:schemeClr val="bg1"/>
                  </a:solidFill>
                </a:rPr>
                <a:t>Health Screening</a:t>
              </a:r>
            </a:p>
          </p:txBody>
        </p:sp>
        <p:sp>
          <p:nvSpPr>
            <p:cNvPr id="10" name="Oval 9">
              <a:extLst>
                <a:ext uri="{FF2B5EF4-FFF2-40B4-BE49-F238E27FC236}">
                  <a16:creationId xmlns:a16="http://schemas.microsoft.com/office/drawing/2014/main" id="{8EB8AFE2-C447-4AF3-9FCA-AD9601BDCC0F}"/>
                </a:ext>
              </a:extLst>
            </p:cNvPr>
            <p:cNvSpPr/>
            <p:nvPr/>
          </p:nvSpPr>
          <p:spPr>
            <a:xfrm>
              <a:off x="8393821" y="4524503"/>
              <a:ext cx="2569326" cy="2007913"/>
            </a:xfrm>
            <a:prstGeom prst="ellipse">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solidFill>
                    <a:schemeClr val="bg1"/>
                  </a:solidFill>
                </a:rPr>
                <a:t>Financial Support</a:t>
              </a:r>
            </a:p>
          </p:txBody>
        </p:sp>
        <p:sp>
          <p:nvSpPr>
            <p:cNvPr id="11" name="Oval 10">
              <a:extLst>
                <a:ext uri="{FF2B5EF4-FFF2-40B4-BE49-F238E27FC236}">
                  <a16:creationId xmlns:a16="http://schemas.microsoft.com/office/drawing/2014/main" id="{30B119C2-208E-4B5E-BBF4-C6A4913F12BD}"/>
                </a:ext>
              </a:extLst>
            </p:cNvPr>
            <p:cNvSpPr/>
            <p:nvPr/>
          </p:nvSpPr>
          <p:spPr>
            <a:xfrm>
              <a:off x="1883122" y="4876800"/>
              <a:ext cx="2778526" cy="1795604"/>
            </a:xfrm>
            <a:prstGeom prst="ellipse">
              <a:avLst/>
            </a:prstGeom>
            <a:solidFill>
              <a:srgbClr val="1E3B6C"/>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solidFill>
                    <a:schemeClr val="bg1"/>
                  </a:solidFill>
                </a:rPr>
                <a:t>Educational Tour</a:t>
              </a:r>
            </a:p>
          </p:txBody>
        </p:sp>
        <p:sp>
          <p:nvSpPr>
            <p:cNvPr id="12" name="Oval 11">
              <a:extLst>
                <a:ext uri="{FF2B5EF4-FFF2-40B4-BE49-F238E27FC236}">
                  <a16:creationId xmlns:a16="http://schemas.microsoft.com/office/drawing/2014/main" id="{4B077113-C6C0-4D59-9349-6D753721A9EB}"/>
                </a:ext>
              </a:extLst>
            </p:cNvPr>
            <p:cNvSpPr/>
            <p:nvPr/>
          </p:nvSpPr>
          <p:spPr>
            <a:xfrm>
              <a:off x="778713" y="2418762"/>
              <a:ext cx="2736943" cy="2099787"/>
            </a:xfrm>
            <a:prstGeom prst="ellipse">
              <a:avLst/>
            </a:prstGeom>
            <a:solidFill>
              <a:schemeClr val="tx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a:solidFill>
                    <a:schemeClr val="bg1"/>
                  </a:solidFill>
                </a:rPr>
                <a:t>Winter Relief</a:t>
              </a:r>
            </a:p>
          </p:txBody>
        </p:sp>
        <p:sp>
          <p:nvSpPr>
            <p:cNvPr id="13" name="Oval 12">
              <a:extLst>
                <a:ext uri="{FF2B5EF4-FFF2-40B4-BE49-F238E27FC236}">
                  <a16:creationId xmlns:a16="http://schemas.microsoft.com/office/drawing/2014/main" id="{FDDD9F18-57E3-423B-A52A-80AFB43C7904}"/>
                </a:ext>
              </a:extLst>
            </p:cNvPr>
            <p:cNvSpPr/>
            <p:nvPr/>
          </p:nvSpPr>
          <p:spPr>
            <a:xfrm>
              <a:off x="5023626" y="4862837"/>
              <a:ext cx="2986732" cy="1957401"/>
            </a:xfrm>
            <a:prstGeom prst="ellipse">
              <a:avLst/>
            </a:prstGeom>
            <a:solidFill>
              <a:srgbClr val="0087CB"/>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a:solidFill>
                    <a:schemeClr val="bg1"/>
                  </a:solidFill>
                </a:rPr>
                <a:t>Co-Curriculum activities</a:t>
              </a:r>
            </a:p>
          </p:txBody>
        </p:sp>
        <p:cxnSp>
          <p:nvCxnSpPr>
            <p:cNvPr id="17" name="Straight Arrow Connector 16">
              <a:extLst>
                <a:ext uri="{FF2B5EF4-FFF2-40B4-BE49-F238E27FC236}">
                  <a16:creationId xmlns:a16="http://schemas.microsoft.com/office/drawing/2014/main" id="{7C93991F-8117-41C3-A925-8FEC79B32964}"/>
                </a:ext>
              </a:extLst>
            </p:cNvPr>
            <p:cNvCxnSpPr>
              <a:cxnSpLocks/>
            </p:cNvCxnSpPr>
            <p:nvPr/>
          </p:nvCxnSpPr>
          <p:spPr>
            <a:xfrm flipH="1">
              <a:off x="6331660" y="3871395"/>
              <a:ext cx="3" cy="95269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AE89F220-7965-4A48-B580-9E120583CB2F}"/>
                </a:ext>
              </a:extLst>
            </p:cNvPr>
            <p:cNvCxnSpPr>
              <a:cxnSpLocks/>
            </p:cNvCxnSpPr>
            <p:nvPr/>
          </p:nvCxnSpPr>
          <p:spPr>
            <a:xfrm>
              <a:off x="7742617" y="3812871"/>
              <a:ext cx="1356560" cy="7116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5B69B3CF-18DC-4665-A30A-F3AA388C46F6}"/>
                </a:ext>
              </a:extLst>
            </p:cNvPr>
            <p:cNvCxnSpPr>
              <a:cxnSpLocks/>
            </p:cNvCxnSpPr>
            <p:nvPr/>
          </p:nvCxnSpPr>
          <p:spPr>
            <a:xfrm flipH="1">
              <a:off x="4240387" y="3921758"/>
              <a:ext cx="928739" cy="1124798"/>
            </a:xfrm>
            <a:prstGeom prst="straightConnector1">
              <a:avLst/>
            </a:prstGeom>
            <a:ln>
              <a:solidFill>
                <a:schemeClr val="accent2">
                  <a:lumMod val="5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0C60E335-D277-4215-B56B-B7023C1D523C}"/>
                </a:ext>
              </a:extLst>
            </p:cNvPr>
            <p:cNvCxnSpPr>
              <a:cxnSpLocks/>
            </p:cNvCxnSpPr>
            <p:nvPr/>
          </p:nvCxnSpPr>
          <p:spPr>
            <a:xfrm flipH="1" flipV="1">
              <a:off x="6309785" y="1944059"/>
              <a:ext cx="21875" cy="7411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79957CCD-275F-494B-954C-C4AAFF87D359}"/>
                </a:ext>
              </a:extLst>
            </p:cNvPr>
            <p:cNvCxnSpPr>
              <a:cxnSpLocks/>
            </p:cNvCxnSpPr>
            <p:nvPr/>
          </p:nvCxnSpPr>
          <p:spPr>
            <a:xfrm flipV="1">
              <a:off x="7635376" y="1959836"/>
              <a:ext cx="792008" cy="74640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CC807124-4A07-4FFE-8EB7-88D061538A69}"/>
                </a:ext>
              </a:extLst>
            </p:cNvPr>
            <p:cNvCxnSpPr>
              <a:cxnSpLocks/>
            </p:cNvCxnSpPr>
            <p:nvPr/>
          </p:nvCxnSpPr>
          <p:spPr>
            <a:xfrm flipH="1" flipV="1">
              <a:off x="4093708" y="1828800"/>
              <a:ext cx="1070808" cy="87457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2" name="Graphic 41" descr="Diaper change">
              <a:extLst>
                <a:ext uri="{FF2B5EF4-FFF2-40B4-BE49-F238E27FC236}">
                  <a16:creationId xmlns:a16="http://schemas.microsoft.com/office/drawing/2014/main" id="{4DE31CDE-CA58-4DBE-879C-53441FE571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690175" y="2840089"/>
              <a:ext cx="972783" cy="972782"/>
            </a:xfrm>
            <a:prstGeom prst="rect">
              <a:avLst/>
            </a:prstGeom>
          </p:spPr>
        </p:pic>
        <p:cxnSp>
          <p:nvCxnSpPr>
            <p:cNvPr id="34" name="Straight Arrow Connector 33">
              <a:extLst>
                <a:ext uri="{FF2B5EF4-FFF2-40B4-BE49-F238E27FC236}">
                  <a16:creationId xmlns:a16="http://schemas.microsoft.com/office/drawing/2014/main" id="{0C60E335-D277-4215-B56B-B7023C1D523C}"/>
                </a:ext>
              </a:extLst>
            </p:cNvPr>
            <p:cNvCxnSpPr>
              <a:cxnSpLocks/>
            </p:cNvCxnSpPr>
            <p:nvPr/>
          </p:nvCxnSpPr>
          <p:spPr>
            <a:xfrm flipH="1">
              <a:off x="3704567" y="3414081"/>
              <a:ext cx="1172387" cy="54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2" name="TextBox 1">
            <a:extLst>
              <a:ext uri="{FF2B5EF4-FFF2-40B4-BE49-F238E27FC236}">
                <a16:creationId xmlns:a16="http://schemas.microsoft.com/office/drawing/2014/main" id="{2FCC4CE7-C1FC-4F33-8B90-67896615A370}"/>
              </a:ext>
            </a:extLst>
          </p:cNvPr>
          <p:cNvSpPr txBox="1"/>
          <p:nvPr/>
        </p:nvSpPr>
        <p:spPr>
          <a:xfrm>
            <a:off x="-107722" y="405080"/>
            <a:ext cx="996844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200 orphans from 54 Madrasas, government schools and private schools in </a:t>
            </a:r>
            <a:r>
              <a:rPr lang="en-US" b="1" dirty="0" err="1">
                <a:latin typeface="Times New Roman" panose="02020603050405020304" pitchFamily="18" charset="0"/>
                <a:cs typeface="Times New Roman" panose="02020603050405020304" pitchFamily="18" charset="0"/>
              </a:rPr>
              <a:t>Kapilvastu</a:t>
            </a:r>
            <a:r>
              <a:rPr lang="en-US"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01846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C712B6-DB47-A8AC-5EB2-6074AB40737E}"/>
              </a:ext>
            </a:extLst>
          </p:cNvPr>
          <p:cNvSpPr txBox="1"/>
          <p:nvPr/>
        </p:nvSpPr>
        <p:spPr>
          <a:xfrm>
            <a:off x="1014057" y="379958"/>
            <a:ext cx="4968732" cy="646331"/>
          </a:xfrm>
          <a:prstGeom prst="rect">
            <a:avLst/>
          </a:prstGeom>
          <a:noFill/>
        </p:spPr>
        <p:txBody>
          <a:bodyPr wrap="square">
            <a:spAutoFit/>
          </a:bodyPr>
          <a:lstStyle/>
          <a:p>
            <a:r>
              <a:rPr lang="en-US" sz="36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Orphan</a:t>
            </a:r>
            <a:r>
              <a:rPr lang="en-US" sz="32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b="1"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Support Program</a:t>
            </a:r>
            <a:endParaRPr lang="en-IN" sz="3200" dirty="0">
              <a:solidFill>
                <a:srgbClr val="0087CB"/>
              </a:solidFill>
              <a:latin typeface="Times New Roman" panose="02020603050405020304" pitchFamily="18" charset="0"/>
              <a:cs typeface="Times New Roman" panose="02020603050405020304" pitchFamily="18" charset="0"/>
            </a:endParaRPr>
          </a:p>
        </p:txBody>
      </p:sp>
      <p:pic>
        <p:nvPicPr>
          <p:cNvPr id="6" name="Graphic 5" descr="Woman with kid">
            <a:extLst>
              <a:ext uri="{FF2B5EF4-FFF2-40B4-BE49-F238E27FC236}">
                <a16:creationId xmlns:a16="http://schemas.microsoft.com/office/drawing/2014/main" id="{AE772934-4ED4-48B7-EB55-96A9E6E8DBE6}"/>
              </a:ext>
            </a:extLst>
          </p:cNvPr>
          <p:cNvPicPr>
            <a:picLocks noChangeAspect="1"/>
          </p:cNvPicPr>
          <p:nvPr/>
        </p:nvPicPr>
        <p:blipFill>
          <a:blip r:embed="rId2">
            <a:duotone>
              <a:prstClr val="black"/>
              <a:schemeClr val="tx1">
                <a:tint val="45000"/>
                <a:satMod val="400000"/>
              </a:schemeClr>
            </a:duotone>
            <a:extLst>
              <a:ext uri="{96DAC541-7B7A-43D3-8B79-37D633B846F1}">
                <asvg:svgBlip xmlns:asvg="http://schemas.microsoft.com/office/drawing/2016/SVG/main" xmlns="" r:embed="rId3"/>
              </a:ext>
            </a:extLst>
          </a:blip>
          <a:stretch>
            <a:fillRect/>
          </a:stretch>
        </p:blipFill>
        <p:spPr>
          <a:xfrm>
            <a:off x="234197" y="282415"/>
            <a:ext cx="779860" cy="779860"/>
          </a:xfrm>
          <a:prstGeom prst="rect">
            <a:avLst/>
          </a:prstGeom>
        </p:spPr>
      </p:pic>
      <p:sp>
        <p:nvSpPr>
          <p:cNvPr id="8" name="TextBox 7">
            <a:extLst>
              <a:ext uri="{FF2B5EF4-FFF2-40B4-BE49-F238E27FC236}">
                <a16:creationId xmlns:a16="http://schemas.microsoft.com/office/drawing/2014/main" id="{919DD6E7-5058-ACBF-432E-8AA68FA7AD41}"/>
              </a:ext>
            </a:extLst>
          </p:cNvPr>
          <p:cNvSpPr txBox="1"/>
          <p:nvPr/>
        </p:nvSpPr>
        <p:spPr>
          <a:xfrm>
            <a:off x="253603" y="1089635"/>
            <a:ext cx="5817394" cy="5695213"/>
          </a:xfrm>
          <a:prstGeom prst="rect">
            <a:avLst/>
          </a:prstGeom>
          <a:noFill/>
        </p:spPr>
        <p:txBody>
          <a:bodyPr wrap="square">
            <a:spAutoFit/>
          </a:bodyPr>
          <a:lstStyle/>
          <a:p>
            <a:pPr marL="171450" algn="just">
              <a:lnSpc>
                <a:spcPct val="115000"/>
              </a:lnSpc>
              <a:spcAft>
                <a:spcPts val="800"/>
              </a:spcAft>
              <a:buNone/>
            </a:pP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continues to prioritize the well-being of (200) orphaned children through its Orphan Support Program (OSP), which offers holistic care focusing on education, health, and emotional support. This year, orphaned children received regular financial assistance, nutritious food packages, hygiene kits, school supplies, and educational materials to support their daily and academic needs.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buNone/>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Seasonal initiatives such as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“Winter – A Gift of Warmth”</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700" i="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“Festival Eid Cash Gifts”</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inclusion during special occasions. The program also provided regular health check-ups, organized educational tours, co-curricular activities, tree plantation drives, and interaction sessions with OSP mothers to strengthen family care and emotional well-being.</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algn="just">
              <a:lnSpc>
                <a:spcPct val="115000"/>
              </a:lnSpc>
              <a:spcAft>
                <a:spcPts val="800"/>
              </a:spcAft>
            </a:pP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Through this program, </a:t>
            </a:r>
            <a:r>
              <a:rPr lang="en-US" sz="1700"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HRO Nepal</a:t>
            </a:r>
            <a:r>
              <a:rPr lang="en-US" sz="1700" kern="0" dirty="0">
                <a:effectLst/>
                <a:latin typeface="Times New Roman" panose="02020603050405020304" pitchFamily="18" charset="0"/>
                <a:ea typeface="Times New Roman" panose="02020603050405020304" pitchFamily="18" charset="0"/>
                <a:cs typeface="Times New Roman" panose="02020603050405020304" pitchFamily="18" charset="0"/>
              </a:rPr>
              <a:t> remains deeply committed to nurturing orphaned children in a safe and supportive environment, helping them grow into confident and capable individuals.</a:t>
            </a:r>
            <a:endParaRPr lang="en-IN" sz="17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EAD30623-355B-05B5-79BE-79601D0914B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194494" y="246085"/>
            <a:ext cx="3521684" cy="2641262"/>
          </a:xfrm>
          <a:prstGeom prst="rect">
            <a:avLst/>
          </a:prstGeom>
          <a:ln w="38100">
            <a:solidFill>
              <a:schemeClr val="bg1"/>
            </a:solid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1078CE91-4007-383C-FDDE-BDC317E7DD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9319" b="14190"/>
          <a:stretch/>
        </p:blipFill>
        <p:spPr>
          <a:xfrm>
            <a:off x="7112936" y="4698216"/>
            <a:ext cx="3266637" cy="2070418"/>
          </a:xfrm>
          <a:prstGeom prst="rect">
            <a:avLst/>
          </a:prstGeom>
          <a:ln w="38100">
            <a:solidFill>
              <a:schemeClr val="bg1"/>
            </a:solidFill>
          </a:ln>
          <a:effectLst>
            <a:outerShdw blurRad="190500" algn="tl" rotWithShape="0">
              <a:srgbClr val="000000">
                <a:alpha val="70000"/>
              </a:srgbClr>
            </a:outerShdw>
          </a:effectLst>
        </p:spPr>
      </p:pic>
      <p:pic>
        <p:nvPicPr>
          <p:cNvPr id="12" name="Picture 3">
            <a:extLst>
              <a:ext uri="{FF2B5EF4-FFF2-40B4-BE49-F238E27FC236}">
                <a16:creationId xmlns:a16="http://schemas.microsoft.com/office/drawing/2014/main" id="{85AB6B76-6A21-3ACE-8A4C-50F0C04553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3523" y="2773047"/>
            <a:ext cx="2262732" cy="1724602"/>
          </a:xfrm>
          <a:prstGeom prst="rect">
            <a:avLst/>
          </a:prstGeom>
          <a:ln w="3810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0D34C5C-09F5-C7A3-28F2-A323DA1A8AC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956"/>
          <a:stretch/>
        </p:blipFill>
        <p:spPr bwMode="auto">
          <a:xfrm>
            <a:off x="8955336" y="2928498"/>
            <a:ext cx="2971736" cy="2017486"/>
          </a:xfrm>
          <a:prstGeom prst="rect">
            <a:avLst/>
          </a:prstGeom>
          <a:ln w="38100">
            <a:solidFill>
              <a:schemeClr val="bg1"/>
            </a:solidFill>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785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2EBB3AE-C011-CE51-C3E4-5E747BE15F46}"/>
              </a:ext>
            </a:extLst>
          </p:cNvPr>
          <p:cNvSpPr/>
          <p:nvPr/>
        </p:nvSpPr>
        <p:spPr>
          <a:xfrm>
            <a:off x="2976880" y="2016759"/>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ADBFA1A-780B-E4AD-EFD9-1448431285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396" y="757103"/>
            <a:ext cx="4854967" cy="44787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3" name="Picture 12">
            <a:extLst>
              <a:ext uri="{FF2B5EF4-FFF2-40B4-BE49-F238E27FC236}">
                <a16:creationId xmlns:a16="http://schemas.microsoft.com/office/drawing/2014/main" id="{883DEF1F-A037-D1F5-E33D-1F12739464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340"/>
          <a:stretch/>
        </p:blipFill>
        <p:spPr>
          <a:xfrm>
            <a:off x="2976879" y="4511485"/>
            <a:ext cx="2639060" cy="209536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A650438D-1CBA-AD2D-6BBF-004BD49A88EF}"/>
              </a:ext>
            </a:extLst>
          </p:cNvPr>
          <p:cNvSpPr txBox="1"/>
          <p:nvPr/>
        </p:nvSpPr>
        <p:spPr>
          <a:xfrm>
            <a:off x="1451951" y="128575"/>
            <a:ext cx="4364649" cy="461665"/>
          </a:xfrm>
          <a:prstGeom prst="rect">
            <a:avLst/>
          </a:prstGeom>
          <a:noFill/>
        </p:spPr>
        <p:txBody>
          <a:bodyPr wrap="square" rtlCol="0">
            <a:spAutoFit/>
          </a:bodyPr>
          <a:lstStyle/>
          <a:p>
            <a:r>
              <a:rPr lang="en-US" sz="2400" b="1" dirty="0">
                <a:solidFill>
                  <a:srgbClr val="0087CB"/>
                </a:solidFill>
                <a:latin typeface="Times New Roman" panose="02020603050405020304" pitchFamily="18" charset="0"/>
                <a:cs typeface="Times New Roman" panose="02020603050405020304" pitchFamily="18" charset="0"/>
              </a:rPr>
              <a:t>Provision of Food Packages 1</a:t>
            </a:r>
            <a:r>
              <a:rPr lang="en-US" sz="2400" b="1" baseline="30000" dirty="0">
                <a:solidFill>
                  <a:srgbClr val="0087CB"/>
                </a:solidFill>
                <a:latin typeface="Times New Roman" panose="02020603050405020304" pitchFamily="18" charset="0"/>
                <a:cs typeface="Times New Roman" panose="02020603050405020304" pitchFamily="18" charset="0"/>
              </a:rPr>
              <a:t>st</a:t>
            </a:r>
            <a:r>
              <a:rPr lang="en-US" sz="2400" b="1" dirty="0">
                <a:solidFill>
                  <a:srgbClr val="0087CB"/>
                </a:solidFill>
                <a:latin typeface="Times New Roman" panose="02020603050405020304" pitchFamily="18" charset="0"/>
                <a:cs typeface="Times New Roman" panose="02020603050405020304" pitchFamily="18" charset="0"/>
              </a:rPr>
              <a:t>  </a:t>
            </a:r>
          </a:p>
        </p:txBody>
      </p:sp>
      <p:pic>
        <p:nvPicPr>
          <p:cNvPr id="15" name="Picture 3">
            <a:extLst>
              <a:ext uri="{FF2B5EF4-FFF2-40B4-BE49-F238E27FC236}">
                <a16:creationId xmlns:a16="http://schemas.microsoft.com/office/drawing/2014/main" id="{477A2553-2575-FB31-A958-53A2BA6235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232" y="757103"/>
            <a:ext cx="4581047" cy="4399518"/>
          </a:xfrm>
          <a:prstGeom prst="round2DiagRect">
            <a:avLst>
              <a:gd name="adj1" fmla="val 0"/>
              <a:gd name="adj2" fmla="val 2165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741E92-D350-38DC-DA47-8BF35057979E}"/>
              </a:ext>
            </a:extLst>
          </p:cNvPr>
          <p:cNvSpPr txBox="1"/>
          <p:nvPr/>
        </p:nvSpPr>
        <p:spPr>
          <a:xfrm>
            <a:off x="6177383" y="149341"/>
            <a:ext cx="4483150" cy="461665"/>
          </a:xfrm>
          <a:prstGeom prst="rect">
            <a:avLst/>
          </a:prstGeom>
          <a:noFill/>
        </p:spPr>
        <p:txBody>
          <a:bodyPr wrap="none" rtlCol="0">
            <a:spAutoFit/>
          </a:bodyPr>
          <a:lstStyle/>
          <a:p>
            <a:r>
              <a:rPr lang="en-US" sz="2400" b="1" dirty="0">
                <a:solidFill>
                  <a:srgbClr val="0087CB"/>
                </a:solidFill>
                <a:latin typeface="Times New Roman" panose="02020603050405020304" pitchFamily="18" charset="0"/>
                <a:cs typeface="Times New Roman" panose="02020603050405020304" pitchFamily="18" charset="0"/>
              </a:rPr>
              <a:t>Provision of Food Packages 2</a:t>
            </a:r>
            <a:r>
              <a:rPr lang="en-US" sz="2400" b="1" baseline="30000" dirty="0">
                <a:solidFill>
                  <a:srgbClr val="0087CB"/>
                </a:solidFill>
                <a:latin typeface="Times New Roman" panose="02020603050405020304" pitchFamily="18" charset="0"/>
                <a:cs typeface="Times New Roman" panose="02020603050405020304" pitchFamily="18" charset="0"/>
              </a:rPr>
              <a:t>nd</a:t>
            </a:r>
            <a:r>
              <a:rPr lang="en-US" sz="2400" b="1" dirty="0">
                <a:solidFill>
                  <a:srgbClr val="0087CB"/>
                </a:solidFill>
                <a:latin typeface="Times New Roman" panose="02020603050405020304" pitchFamily="18" charset="0"/>
                <a:cs typeface="Times New Roman" panose="02020603050405020304" pitchFamily="18" charset="0"/>
              </a:rPr>
              <a:t>   </a:t>
            </a:r>
          </a:p>
        </p:txBody>
      </p:sp>
      <p:pic>
        <p:nvPicPr>
          <p:cNvPr id="14" name="Picture 2">
            <a:extLst>
              <a:ext uri="{FF2B5EF4-FFF2-40B4-BE49-F238E27FC236}">
                <a16:creationId xmlns:a16="http://schemas.microsoft.com/office/drawing/2014/main" id="{886EAEEE-2885-79AB-5C79-C498BBF467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6502" y="4511485"/>
            <a:ext cx="2344144" cy="2095369"/>
          </a:xfrm>
          <a:prstGeom prst="round2DiagRect">
            <a:avLst>
              <a:gd name="adj1" fmla="val 0"/>
              <a:gd name="adj2" fmla="val 21589"/>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FD2D4B8-FFB8-246F-8098-82DBD8F2A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479" y="5659958"/>
            <a:ext cx="1182621" cy="1116945"/>
          </a:xfrm>
          <a:prstGeom prst="rect">
            <a:avLst/>
          </a:prstGeom>
        </p:spPr>
      </p:pic>
    </p:spTree>
    <p:extLst>
      <p:ext uri="{BB962C8B-B14F-4D97-AF65-F5344CB8AC3E}">
        <p14:creationId xmlns:p14="http://schemas.microsoft.com/office/powerpoint/2010/main" val="20566484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C817F-C77B-B84F-90AD-772405127842}"/>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9A9E3C6E-0B4F-36DB-B327-584C02AA005F}"/>
              </a:ext>
            </a:extLst>
          </p:cNvPr>
          <p:cNvSpPr/>
          <p:nvPr/>
        </p:nvSpPr>
        <p:spPr>
          <a:xfrm>
            <a:off x="2976880" y="2016759"/>
            <a:ext cx="1747520" cy="16231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a:extLst>
              <a:ext uri="{FF2B5EF4-FFF2-40B4-BE49-F238E27FC236}">
                <a16:creationId xmlns:a16="http://schemas.microsoft.com/office/drawing/2014/main" id="{29FE0804-559D-A460-DD40-CE4DDC8DD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9076" y="3085228"/>
            <a:ext cx="4562452" cy="35590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2" name="Picture 3">
            <a:extLst>
              <a:ext uri="{FF2B5EF4-FFF2-40B4-BE49-F238E27FC236}">
                <a16:creationId xmlns:a16="http://schemas.microsoft.com/office/drawing/2014/main" id="{EEEE4C11-194C-45DE-97E3-535EFB502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9076" y="523418"/>
            <a:ext cx="2407497" cy="2364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TextBox 12">
            <a:extLst>
              <a:ext uri="{FF2B5EF4-FFF2-40B4-BE49-F238E27FC236}">
                <a16:creationId xmlns:a16="http://schemas.microsoft.com/office/drawing/2014/main" id="{D8F390C6-E6FC-B0F8-2971-35D65185C4D6}"/>
              </a:ext>
            </a:extLst>
          </p:cNvPr>
          <p:cNvSpPr txBox="1"/>
          <p:nvPr/>
        </p:nvSpPr>
        <p:spPr>
          <a:xfrm>
            <a:off x="8389321" y="1832092"/>
            <a:ext cx="3031625" cy="1077218"/>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Tree </a:t>
            </a:r>
            <a:endParaRPr lang="en-US" sz="3200" b="1"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Plantation</a:t>
            </a:r>
            <a:endParaRPr lang="en-US" sz="3200" b="1"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D26FF9F1-B146-9C06-370F-6C91AFBE46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872" b="1"/>
          <a:stretch/>
        </p:blipFill>
        <p:spPr>
          <a:xfrm>
            <a:off x="505406" y="2906497"/>
            <a:ext cx="4922384" cy="3737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2AC09922-6A69-D30E-81FD-F2EFC9659CB4}"/>
              </a:ext>
            </a:extLst>
          </p:cNvPr>
          <p:cNvSpPr txBox="1"/>
          <p:nvPr/>
        </p:nvSpPr>
        <p:spPr>
          <a:xfrm>
            <a:off x="893177" y="1725784"/>
            <a:ext cx="1920719" cy="138499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Consultative </a:t>
            </a:r>
          </a:p>
          <a:p>
            <a:r>
              <a:rPr lang="en-US" sz="3600" b="1" dirty="0" smtClean="0">
                <a:latin typeface="Times New Roman" panose="02020603050405020304" pitchFamily="18" charset="0"/>
                <a:cs typeface="Times New Roman" panose="02020603050405020304" pitchFamily="18" charset="0"/>
              </a:rPr>
              <a:t>Meeting </a:t>
            </a:r>
            <a:endParaRPr lang="en-US" sz="3600" b="1" dirty="0">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E6CE5A37-19D7-5D31-85CB-804D43B4099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0994" b="8511"/>
          <a:stretch/>
        </p:blipFill>
        <p:spPr>
          <a:xfrm>
            <a:off x="2784118" y="518682"/>
            <a:ext cx="2643672" cy="2175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CFD2D4B8-FFB8-246F-8098-82DBD8F2AF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79" y="188287"/>
            <a:ext cx="1182621" cy="1116945"/>
          </a:xfrm>
          <a:prstGeom prst="rect">
            <a:avLst/>
          </a:prstGeom>
        </p:spPr>
      </p:pic>
    </p:spTree>
    <p:extLst>
      <p:ext uri="{BB962C8B-B14F-4D97-AF65-F5344CB8AC3E}">
        <p14:creationId xmlns:p14="http://schemas.microsoft.com/office/powerpoint/2010/main" val="243006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0065A34-EA32-1BF3-1304-D7037873E3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70" y="3781969"/>
            <a:ext cx="2484589" cy="239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a:extLst>
              <a:ext uri="{FF2B5EF4-FFF2-40B4-BE49-F238E27FC236}">
                <a16:creationId xmlns:a16="http://schemas.microsoft.com/office/drawing/2014/main" id="{6BB569B9-6F16-F6B7-540C-A205F22151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70" y="769352"/>
            <a:ext cx="2484589" cy="240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796A5B75-945B-AA07-FD78-6AFEB99B8E05}"/>
              </a:ext>
            </a:extLst>
          </p:cNvPr>
          <p:cNvSpPr txBox="1"/>
          <p:nvPr/>
        </p:nvSpPr>
        <p:spPr>
          <a:xfrm>
            <a:off x="689803" y="3301502"/>
            <a:ext cx="2089033" cy="369332"/>
          </a:xfrm>
          <a:prstGeom prst="rect">
            <a:avLst/>
          </a:prstGeom>
          <a:noFill/>
        </p:spPr>
        <p:txBody>
          <a:bodyPr wrap="none" rtlCol="0">
            <a:spAutoFit/>
          </a:bodyPr>
          <a:lstStyle/>
          <a:p>
            <a:r>
              <a:rPr lang="en-US" b="1" dirty="0">
                <a:solidFill>
                  <a:srgbClr val="1045B5"/>
                </a:solidFill>
                <a:latin typeface="Times New Roman" panose="02020603050405020304" pitchFamily="18" charset="0"/>
                <a:cs typeface="Times New Roman" panose="02020603050405020304" pitchFamily="18" charset="0"/>
              </a:rPr>
              <a:t>Financial Support  </a:t>
            </a:r>
          </a:p>
        </p:txBody>
      </p:sp>
      <p:pic>
        <p:nvPicPr>
          <p:cNvPr id="9" name="Picture 2">
            <a:extLst>
              <a:ext uri="{FF2B5EF4-FFF2-40B4-BE49-F238E27FC236}">
                <a16:creationId xmlns:a16="http://schemas.microsoft.com/office/drawing/2014/main" id="{B9C8E5EC-0301-D60D-1A9C-C1D61D9CD6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1280" y="3781969"/>
            <a:ext cx="2702176" cy="239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C6876658-FDB2-A849-3FEE-F1D924D6678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91280" y="694473"/>
            <a:ext cx="2702176" cy="25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4608ECC0-BE5E-41BA-E70D-F8F48C537F94}"/>
              </a:ext>
            </a:extLst>
          </p:cNvPr>
          <p:cNvSpPr txBox="1"/>
          <p:nvPr/>
        </p:nvSpPr>
        <p:spPr>
          <a:xfrm>
            <a:off x="4160982" y="3331697"/>
            <a:ext cx="1937390" cy="369332"/>
          </a:xfrm>
          <a:prstGeom prst="rect">
            <a:avLst/>
          </a:prstGeom>
          <a:noFill/>
        </p:spPr>
        <p:txBody>
          <a:bodyPr wrap="none" rtlCol="0">
            <a:spAutoFit/>
          </a:bodyPr>
          <a:lstStyle/>
          <a:p>
            <a:r>
              <a:rPr lang="en-US" b="1" dirty="0">
                <a:solidFill>
                  <a:srgbClr val="1045B5"/>
                </a:solidFill>
                <a:latin typeface="Times New Roman" panose="02020603050405020304" pitchFamily="18" charset="0"/>
                <a:cs typeface="Times New Roman" panose="02020603050405020304" pitchFamily="18" charset="0"/>
              </a:rPr>
              <a:t>Health Screening </a:t>
            </a:r>
          </a:p>
        </p:txBody>
      </p:sp>
      <p:pic>
        <p:nvPicPr>
          <p:cNvPr id="12" name="Picture 11">
            <a:extLst>
              <a:ext uri="{FF2B5EF4-FFF2-40B4-BE49-F238E27FC236}">
                <a16:creationId xmlns:a16="http://schemas.microsoft.com/office/drawing/2014/main" id="{26D47129-5F99-05A5-DD0F-F3BB9D9D24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8950" b="4859"/>
          <a:stretch/>
        </p:blipFill>
        <p:spPr>
          <a:xfrm>
            <a:off x="7194800" y="3781969"/>
            <a:ext cx="2786908" cy="2441031"/>
          </a:xfrm>
          <a:prstGeom prst="rect">
            <a:avLst/>
          </a:prstGeom>
        </p:spPr>
      </p:pic>
      <p:pic>
        <p:nvPicPr>
          <p:cNvPr id="13" name="Picture 12">
            <a:extLst>
              <a:ext uri="{FF2B5EF4-FFF2-40B4-BE49-F238E27FC236}">
                <a16:creationId xmlns:a16="http://schemas.microsoft.com/office/drawing/2014/main" id="{3AB0B127-66FB-42FF-4A45-33AE0C88663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635"/>
          <a:stretch/>
        </p:blipFill>
        <p:spPr>
          <a:xfrm>
            <a:off x="7194800" y="673100"/>
            <a:ext cx="2786908" cy="2546873"/>
          </a:xfrm>
          <a:prstGeom prst="rect">
            <a:avLst/>
          </a:prstGeom>
        </p:spPr>
      </p:pic>
      <p:sp>
        <p:nvSpPr>
          <p:cNvPr id="14" name="TextBox 13">
            <a:extLst>
              <a:ext uri="{FF2B5EF4-FFF2-40B4-BE49-F238E27FC236}">
                <a16:creationId xmlns:a16="http://schemas.microsoft.com/office/drawing/2014/main" id="{6CCFA874-D942-ED35-8EDF-3E202412907F}"/>
              </a:ext>
            </a:extLst>
          </p:cNvPr>
          <p:cNvSpPr txBox="1"/>
          <p:nvPr/>
        </p:nvSpPr>
        <p:spPr>
          <a:xfrm>
            <a:off x="7552011" y="3301502"/>
            <a:ext cx="1963358" cy="369332"/>
          </a:xfrm>
          <a:prstGeom prst="rect">
            <a:avLst/>
          </a:prstGeom>
          <a:noFill/>
        </p:spPr>
        <p:txBody>
          <a:bodyPr wrap="none" rtlCol="0">
            <a:spAutoFit/>
          </a:bodyPr>
          <a:lstStyle/>
          <a:p>
            <a:r>
              <a:rPr lang="en-US" b="1" dirty="0">
                <a:solidFill>
                  <a:srgbClr val="1045B5"/>
                </a:solidFill>
                <a:latin typeface="Times New Roman" panose="02020603050405020304" pitchFamily="18" charset="0"/>
                <a:cs typeface="Times New Roman" panose="02020603050405020304" pitchFamily="18" charset="0"/>
              </a:rPr>
              <a:t>Educational Tour </a:t>
            </a:r>
          </a:p>
        </p:txBody>
      </p:sp>
    </p:spTree>
    <p:extLst>
      <p:ext uri="{BB962C8B-B14F-4D97-AF65-F5344CB8AC3E}">
        <p14:creationId xmlns:p14="http://schemas.microsoft.com/office/powerpoint/2010/main" val="1551469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FA747-6FE2-5AFD-10E5-94902517BFD1}"/>
            </a:ext>
          </a:extLst>
        </p:cNvPr>
        <p:cNvGrpSpPr/>
        <p:nvPr/>
      </p:nvGrpSpPr>
      <p:grpSpPr>
        <a:xfrm>
          <a:off x="0" y="0"/>
          <a:ext cx="0" cy="0"/>
          <a:chOff x="0" y="0"/>
          <a:chExt cx="0" cy="0"/>
        </a:xfrm>
      </p:grpSpPr>
      <p:pic>
        <p:nvPicPr>
          <p:cNvPr id="11266" name="Picture 2">
            <a:extLst>
              <a:ext uri="{FF2B5EF4-FFF2-40B4-BE49-F238E27FC236}">
                <a16:creationId xmlns:a16="http://schemas.microsoft.com/office/drawing/2014/main" id="{345EEAD2-B56D-C170-04D2-9576A8A40C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859" y="868937"/>
            <a:ext cx="2826970" cy="2793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
            <a:extLst>
              <a:ext uri="{FF2B5EF4-FFF2-40B4-BE49-F238E27FC236}">
                <a16:creationId xmlns:a16="http://schemas.microsoft.com/office/drawing/2014/main" id="{4504BFAF-284A-CE27-DADF-EA349C83AE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1859" y="3782122"/>
            <a:ext cx="2829721" cy="271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5BA7A2FD-BDEE-A352-B917-20E53FDCC448}"/>
              </a:ext>
            </a:extLst>
          </p:cNvPr>
          <p:cNvSpPr txBox="1"/>
          <p:nvPr/>
        </p:nvSpPr>
        <p:spPr>
          <a:xfrm rot="5400000">
            <a:off x="2745350" y="3316729"/>
            <a:ext cx="2848216" cy="646331"/>
          </a:xfrm>
          <a:prstGeom prst="rect">
            <a:avLst/>
          </a:prstGeom>
          <a:noFill/>
        </p:spPr>
        <p:txBody>
          <a:bodyPr wrap="none" rtlCol="0">
            <a:spAutoFit/>
          </a:bodyPr>
          <a:lstStyle/>
          <a:p>
            <a:r>
              <a:rPr lang="en-US" sz="3600" b="1" dirty="0">
                <a:solidFill>
                  <a:srgbClr val="1045B5"/>
                </a:solidFill>
                <a:latin typeface="Times New Roman" panose="02020603050405020304" pitchFamily="18" charset="0"/>
                <a:cs typeface="Times New Roman" panose="02020603050405020304" pitchFamily="18" charset="0"/>
              </a:rPr>
              <a:t>Winter </a:t>
            </a:r>
            <a:r>
              <a:rPr lang="en-US" sz="3600" b="1" dirty="0" smtClean="0">
                <a:solidFill>
                  <a:srgbClr val="1045B5"/>
                </a:solidFill>
                <a:latin typeface="Times New Roman" panose="02020603050405020304" pitchFamily="18" charset="0"/>
                <a:cs typeface="Times New Roman" panose="02020603050405020304" pitchFamily="18" charset="0"/>
              </a:rPr>
              <a:t>Relief</a:t>
            </a:r>
            <a:endParaRPr lang="en-US" sz="3600" b="1" dirty="0">
              <a:solidFill>
                <a:srgbClr val="1045B5"/>
              </a:solidFill>
              <a:latin typeface="Times New Roman" panose="02020603050405020304" pitchFamily="18" charset="0"/>
              <a:cs typeface="Times New Roman" panose="02020603050405020304" pitchFamily="18" charset="0"/>
            </a:endParaRPr>
          </a:p>
        </p:txBody>
      </p:sp>
      <p:pic>
        <p:nvPicPr>
          <p:cNvPr id="9" name="Picture 4">
            <a:extLst>
              <a:ext uri="{FF2B5EF4-FFF2-40B4-BE49-F238E27FC236}">
                <a16:creationId xmlns:a16="http://schemas.microsoft.com/office/drawing/2014/main" id="{A9536B37-33B6-5FBC-57D5-E15836CC64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8321" y="721845"/>
            <a:ext cx="4069844" cy="306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604E4AAD-D6F0-6F94-AD25-16C569E56ED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8350"/>
          <a:stretch/>
        </p:blipFill>
        <p:spPr bwMode="auto">
          <a:xfrm>
            <a:off x="6878321" y="4002206"/>
            <a:ext cx="4069844" cy="2475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5BA7A2FD-BDEE-A352-B917-20E53FDCC448}"/>
              </a:ext>
            </a:extLst>
          </p:cNvPr>
          <p:cNvSpPr txBox="1"/>
          <p:nvPr/>
        </p:nvSpPr>
        <p:spPr>
          <a:xfrm rot="16200000">
            <a:off x="4200343" y="3255436"/>
            <a:ext cx="4418582" cy="584775"/>
          </a:xfrm>
          <a:prstGeom prst="rect">
            <a:avLst/>
          </a:prstGeom>
          <a:noFill/>
        </p:spPr>
        <p:txBody>
          <a:bodyPr wrap="none" rtlCol="0">
            <a:spAutoFit/>
          </a:bodyPr>
          <a:lstStyle/>
          <a:p>
            <a:r>
              <a:rPr lang="en-US" sz="3200" b="1" dirty="0" smtClean="0">
                <a:latin typeface="Times New Roman" panose="02020603050405020304" pitchFamily="18" charset="0"/>
                <a:cs typeface="Times New Roman" panose="02020603050405020304" pitchFamily="18" charset="0"/>
              </a:rPr>
              <a:t>Co Curricular Activities</a:t>
            </a:r>
            <a:endParaRPr lang="en-US" sz="3200" b="1" dirty="0">
              <a:latin typeface="Times New Roman" panose="02020603050405020304" pitchFamily="18" charset="0"/>
              <a:cs typeface="Times New Roman" panose="02020603050405020304" pitchFamily="18" charset="0"/>
            </a:endParaRPr>
          </a:p>
        </p:txBody>
      </p:sp>
      <p:cxnSp>
        <p:nvCxnSpPr>
          <p:cNvPr id="6" name="Straight Connector 5"/>
          <p:cNvCxnSpPr/>
          <p:nvPr/>
        </p:nvCxnSpPr>
        <p:spPr>
          <a:xfrm>
            <a:off x="5168900" y="622300"/>
            <a:ext cx="0" cy="587149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364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046172" y="342012"/>
            <a:ext cx="5448300" cy="1006475"/>
          </a:xfrm>
        </p:spPr>
        <p:txBody>
          <a:bodyPr>
            <a:normAutofit/>
          </a:bodyPr>
          <a:lstStyle/>
          <a:p>
            <a:r>
              <a:rPr lang="en-US" sz="3400" b="1"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WASH – Water for Life</a:t>
            </a:r>
            <a:endParaRPr lang="en-IN" sz="3400" b="1" dirty="0">
              <a:solidFill>
                <a:srgbClr val="1045B5"/>
              </a:solidFill>
              <a:latin typeface="Times New Roman" panose="02020603050405020304" pitchFamily="18" charset="0"/>
              <a:cs typeface="Times New Roman" panose="02020603050405020304" pitchFamily="18" charset="0"/>
            </a:endParaRPr>
          </a:p>
        </p:txBody>
      </p:sp>
      <p:pic>
        <p:nvPicPr>
          <p:cNvPr id="5"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327034" y="250825"/>
            <a:ext cx="820738" cy="820738"/>
          </a:xfrm>
          <a:prstGeom prst="rect">
            <a:avLst/>
          </a:prstGeom>
        </p:spPr>
      </p:pic>
      <p:sp>
        <p:nvSpPr>
          <p:cNvPr id="14" name="TextBox 13">
            <a:extLst>
              <a:ext uri="{FF2B5EF4-FFF2-40B4-BE49-F238E27FC236}">
                <a16:creationId xmlns:a16="http://schemas.microsoft.com/office/drawing/2014/main" id="{FC1A7A02-616F-AE37-3176-0799FADAF37E}"/>
              </a:ext>
            </a:extLst>
          </p:cNvPr>
          <p:cNvSpPr txBox="1"/>
          <p:nvPr/>
        </p:nvSpPr>
        <p:spPr>
          <a:xfrm>
            <a:off x="655633" y="1225689"/>
            <a:ext cx="5029998" cy="501675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Access to clean water is a basic human right, yet many communities in Nepal still face challenges in securing this vital resource. Through our </a:t>
            </a:r>
            <a:r>
              <a:rPr lang="en-US" sz="2000" i="1" dirty="0">
                <a:latin typeface="Times New Roman" panose="02020603050405020304" pitchFamily="18" charset="0"/>
                <a:cs typeface="Times New Roman" panose="02020603050405020304" pitchFamily="18" charset="0"/>
              </a:rPr>
              <a:t>Water for Life</a:t>
            </a:r>
            <a:r>
              <a:rPr lang="en-US" sz="2000" dirty="0">
                <a:latin typeface="Times New Roman" panose="02020603050405020304" pitchFamily="18" charset="0"/>
                <a:cs typeface="Times New Roman" panose="02020603050405020304" pitchFamily="18" charset="0"/>
              </a:rPr>
              <a:t> project, HRO Nepal works to provide safe and pure drinking water to underserved areas by developing sustainable water systems, installing purification technologies, and promoting proper water management practices. This year, we successfully established (1) Drinking Water Treatment Plant and (2) Bio-Sand Filtration Plants with community pump</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benefiting </a:t>
            </a:r>
            <a:r>
              <a:rPr lang="en-US" sz="2000" dirty="0" smtClean="0">
                <a:latin typeface="Times New Roman" panose="02020603050405020304" pitchFamily="18" charset="0"/>
                <a:cs typeface="Times New Roman" panose="02020603050405020304" pitchFamily="18" charset="0"/>
              </a:rPr>
              <a:t>(1,265) </a:t>
            </a:r>
            <a:r>
              <a:rPr lang="en-US" sz="2000" dirty="0">
                <a:latin typeface="Times New Roman" panose="02020603050405020304" pitchFamily="18" charset="0"/>
                <a:cs typeface="Times New Roman" panose="02020603050405020304" pitchFamily="18" charset="0"/>
              </a:rPr>
              <a:t>students, teachers, community members, and households—improving health, hygiene, and overall well-being.</a:t>
            </a:r>
          </a:p>
          <a:p>
            <a:pPr algn="just"/>
            <a:endParaRPr lang="en-IN" sz="20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969" y="3385918"/>
            <a:ext cx="2851681" cy="211576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2494" y="955068"/>
            <a:ext cx="3031067" cy="2273300"/>
          </a:xfrm>
          <a:prstGeom prst="rect">
            <a:avLst/>
          </a:prstGeom>
        </p:spPr>
      </p:pic>
      <p:pic>
        <p:nvPicPr>
          <p:cNvPr id="17"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597816" y="433480"/>
            <a:ext cx="668338" cy="668338"/>
          </a:xfrm>
          <a:prstGeom prst="rect">
            <a:avLst/>
          </a:prstGeom>
        </p:spPr>
      </p:pic>
      <p:pic>
        <p:nvPicPr>
          <p:cNvPr id="18" name="Picture 2">
            <a:extLst>
              <a:ext uri="{FF2B5EF4-FFF2-40B4-BE49-F238E27FC236}">
                <a16:creationId xmlns:a16="http://schemas.microsoft.com/office/drawing/2014/main" id="{75044D3A-8E8A-4663-F42A-B1DD82410C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5631" y="834683"/>
            <a:ext cx="3157019" cy="237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a:extLst>
              <a:ext uri="{FF2B5EF4-FFF2-40B4-BE49-F238E27FC236}">
                <a16:creationId xmlns:a16="http://schemas.microsoft.com/office/drawing/2014/main" id="{3D6A1B50-FCD0-8F88-DA8C-5E68F25D83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12494" y="3435518"/>
            <a:ext cx="3009194" cy="248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8517203" y="2840831"/>
            <a:ext cx="820738" cy="820738"/>
          </a:xfrm>
          <a:prstGeom prst="rect">
            <a:avLst/>
          </a:prstGeom>
          <a:ln w="38100">
            <a:solidFill>
              <a:schemeClr val="bg1"/>
            </a:solidFill>
          </a:ln>
        </p:spPr>
      </p:pic>
    </p:spTree>
    <p:extLst>
      <p:ext uri="{BB962C8B-B14F-4D97-AF65-F5344CB8AC3E}">
        <p14:creationId xmlns:p14="http://schemas.microsoft.com/office/powerpoint/2010/main" val="2435182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651816" y="188911"/>
            <a:ext cx="4440229" cy="1015184"/>
          </a:xfrm>
        </p:spPr>
        <p:txBody>
          <a:bodyPr>
            <a:normAutofit fontScale="90000"/>
          </a:bodyPr>
          <a:lstStyle/>
          <a:p>
            <a:r>
              <a:rPr lang="en-US" sz="3600" b="1" dirty="0">
                <a:solidFill>
                  <a:srgbClr val="1045B5"/>
                </a:solidFill>
                <a:latin typeface="Times New Roman" panose="02020603050405020304" pitchFamily="18" charset="0"/>
                <a:cs typeface="Times New Roman" panose="02020603050405020304" pitchFamily="18" charset="0"/>
              </a:rPr>
              <a:t>Skill </a:t>
            </a:r>
            <a:r>
              <a:rPr lang="en-US" sz="3600" b="1" dirty="0" smtClean="0">
                <a:solidFill>
                  <a:srgbClr val="1045B5"/>
                </a:solidFill>
                <a:latin typeface="Times New Roman" panose="02020603050405020304" pitchFamily="18" charset="0"/>
                <a:cs typeface="Times New Roman" panose="02020603050405020304" pitchFamily="18" charset="0"/>
              </a:rPr>
              <a:t>Development</a:t>
            </a:r>
            <a:br>
              <a:rPr lang="en-US" sz="3600" b="1" dirty="0" smtClean="0">
                <a:solidFill>
                  <a:srgbClr val="1045B5"/>
                </a:solidFill>
                <a:latin typeface="Times New Roman" panose="02020603050405020304" pitchFamily="18" charset="0"/>
                <a:cs typeface="Times New Roman" panose="02020603050405020304" pitchFamily="18" charset="0"/>
              </a:rPr>
            </a:br>
            <a:r>
              <a:rPr lang="en-US" sz="3600" b="1" dirty="0" smtClean="0">
                <a:solidFill>
                  <a:srgbClr val="1045B5"/>
                </a:solidFill>
                <a:latin typeface="Times New Roman" panose="02020603050405020304" pitchFamily="18" charset="0"/>
                <a:cs typeface="Times New Roman" panose="02020603050405020304" pitchFamily="18" charset="0"/>
              </a:rPr>
              <a:t>and </a:t>
            </a:r>
            <a:r>
              <a:rPr lang="en-US" sz="3600" b="1" dirty="0">
                <a:solidFill>
                  <a:srgbClr val="1045B5"/>
                </a:solidFill>
                <a:latin typeface="Times New Roman" panose="02020603050405020304" pitchFamily="18" charset="0"/>
                <a:cs typeface="Times New Roman" panose="02020603050405020304" pitchFamily="18" charset="0"/>
              </a:rPr>
              <a:t>Livelihood </a:t>
            </a:r>
            <a:br>
              <a:rPr lang="en-US" sz="3600" b="1" dirty="0">
                <a:solidFill>
                  <a:srgbClr val="1045B5"/>
                </a:solidFill>
                <a:latin typeface="Times New Roman" panose="02020603050405020304" pitchFamily="18" charset="0"/>
                <a:cs typeface="Times New Roman" panose="02020603050405020304" pitchFamily="18" charset="0"/>
              </a:rPr>
            </a:br>
            <a:endParaRPr lang="en-IN" sz="3600" b="1" dirty="0">
              <a:solidFill>
                <a:srgbClr val="1045B5"/>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C1A7A02-616F-AE37-3176-0799FADAF37E}"/>
              </a:ext>
            </a:extLst>
          </p:cNvPr>
          <p:cNvSpPr txBox="1"/>
          <p:nvPr/>
        </p:nvSpPr>
        <p:spPr>
          <a:xfrm>
            <a:off x="896597" y="1225689"/>
            <a:ext cx="4348503" cy="535531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HRO Nepal recognizes that skills development and livelihood opportunities are vital for fostering self-reliance and enabling individuals to contribute meaningfully to their communities. Our Skills Development and Livelihood Program focuses on equipping marginalized youth with practical vocational skills and entrepreneurship support. This year, we organized specialized trainings in Mobile Phone Repair</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Cushion and Soft Doll Making</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and Sanitary Pad Production, benefiting a total of </a:t>
            </a:r>
            <a:r>
              <a:rPr lang="en-US" dirty="0" smtClean="0">
                <a:latin typeface="Times New Roman" panose="02020603050405020304" pitchFamily="18" charset="0"/>
                <a:cs typeface="Times New Roman" panose="02020603050405020304" pitchFamily="18" charset="0"/>
              </a:rPr>
              <a:t>(60) </a:t>
            </a:r>
            <a:r>
              <a:rPr lang="en-US" dirty="0">
                <a:latin typeface="Times New Roman" panose="02020603050405020304" pitchFamily="18" charset="0"/>
                <a:cs typeface="Times New Roman" panose="02020603050405020304" pitchFamily="18" charset="0"/>
              </a:rPr>
              <a:t>participants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By providing the necessary tools, resources, and guidance, we empowered these individuals to pursue sustainable livelihoods, break the cycle of poverty, and actively participate in their community’s economic growth.</a:t>
            </a:r>
          </a:p>
          <a:p>
            <a:pPr algn="just"/>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04419F-C3E1-8F88-DDFA-BF2FC5285E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771" y="311289"/>
            <a:ext cx="2801252" cy="3037606"/>
          </a:xfrm>
          <a:prstGeom prst="rect">
            <a:avLst/>
          </a:prstGeom>
        </p:spPr>
      </p:pic>
      <p:pic>
        <p:nvPicPr>
          <p:cNvPr id="5" name="Picture 4">
            <a:extLst>
              <a:ext uri="{FF2B5EF4-FFF2-40B4-BE49-F238E27FC236}">
                <a16:creationId xmlns:a16="http://schemas.microsoft.com/office/drawing/2014/main" id="{F9A0BE07-659A-7DCC-7824-711CB9B04C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7094" y="311289"/>
            <a:ext cx="2837206" cy="3050759"/>
          </a:xfrm>
          <a:prstGeom prst="rect">
            <a:avLst/>
          </a:prstGeom>
        </p:spPr>
      </p:pic>
      <p:pic>
        <p:nvPicPr>
          <p:cNvPr id="6" name="Picture 3">
            <a:extLst>
              <a:ext uri="{FF2B5EF4-FFF2-40B4-BE49-F238E27FC236}">
                <a16:creationId xmlns:a16="http://schemas.microsoft.com/office/drawing/2014/main" id="{E4DCDB3C-18E2-868D-5DB2-C834A4038D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5369" y="3575935"/>
            <a:ext cx="2838654" cy="259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1B8C8B02-CEBE-61EF-47A0-28FA08DFF7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7094" y="3535923"/>
            <a:ext cx="2787409" cy="263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20926" t="5926" r="21111" b="21111"/>
          <a:stretch/>
        </p:blipFill>
        <p:spPr>
          <a:xfrm>
            <a:off x="787400" y="107650"/>
            <a:ext cx="855789" cy="1077256"/>
          </a:xfrm>
          <a:prstGeom prst="rect">
            <a:avLst/>
          </a:prstGeom>
        </p:spPr>
      </p:pic>
    </p:spTree>
    <p:extLst>
      <p:ext uri="{BB962C8B-B14F-4D97-AF65-F5344CB8AC3E}">
        <p14:creationId xmlns:p14="http://schemas.microsoft.com/office/powerpoint/2010/main" val="589811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1337883" y="457590"/>
            <a:ext cx="4999417" cy="646331"/>
          </a:xfrm>
          <a:prstGeom prst="rect">
            <a:avLst/>
          </a:prstGeom>
          <a:noFill/>
        </p:spPr>
        <p:txBody>
          <a:bodyPr wrap="square">
            <a:spAutoFit/>
          </a:bodyPr>
          <a:lstStyle/>
          <a:p>
            <a:r>
              <a:rPr lang="en-US" sz="3600" b="1" dirty="0">
                <a:solidFill>
                  <a:srgbClr val="0087CB"/>
                </a:solidFill>
                <a:effectLst/>
                <a:latin typeface="Franklin Gothic Heavy" panose="020B0903020102020204" pitchFamily="34" charset="0"/>
                <a:ea typeface="Calibri" panose="020F0502020204030204" pitchFamily="34" charset="0"/>
                <a:cs typeface="Teko SemiBold" pitchFamily="2" charset="0"/>
              </a:rPr>
              <a:t>Seasonal</a:t>
            </a:r>
            <a:r>
              <a:rPr lang="en-US" sz="3200" b="1" dirty="0">
                <a:solidFill>
                  <a:srgbClr val="0087CB"/>
                </a:solidFill>
                <a:effectLst/>
                <a:latin typeface="Franklin Gothic Heavy" panose="020B0903020102020204" pitchFamily="34" charset="0"/>
                <a:ea typeface="Calibri" panose="020F0502020204030204" pitchFamily="34" charset="0"/>
                <a:cs typeface="Teko SemiBold" pitchFamily="2" charset="0"/>
              </a:rPr>
              <a:t> </a:t>
            </a:r>
            <a:r>
              <a:rPr lang="en-US" sz="3200" b="1" dirty="0" smtClean="0">
                <a:solidFill>
                  <a:srgbClr val="0087CB"/>
                </a:solidFill>
                <a:effectLst/>
                <a:latin typeface="Franklin Gothic Heavy" panose="020B0903020102020204" pitchFamily="34" charset="0"/>
                <a:ea typeface="Calibri" panose="020F0502020204030204" pitchFamily="34" charset="0"/>
                <a:cs typeface="Teko SemiBold" pitchFamily="2" charset="0"/>
              </a:rPr>
              <a:t>Projects</a:t>
            </a:r>
            <a:endParaRPr lang="en-IN" sz="3200" dirty="0">
              <a:solidFill>
                <a:srgbClr val="0087CB"/>
              </a:solidFill>
              <a:latin typeface="Franklin Gothic Heavy" panose="020B0903020102020204" pitchFamily="34" charset="0"/>
              <a:cs typeface="Teko Semi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3">
            <a:duotone>
              <a:schemeClr val="accent2">
                <a:shade val="45000"/>
                <a:satMod val="135000"/>
              </a:schemeClr>
              <a:prstClr val="white"/>
            </a:duotone>
            <a:extLst>
              <a:ext uri="{96DAC541-7B7A-43D3-8B79-37D633B846F1}">
                <asvg:svgBlip xmlns:asvg="http://schemas.microsoft.com/office/drawing/2016/SVG/main" xmlns="" r:embed="rId4"/>
              </a:ext>
            </a:extLst>
          </a:blip>
          <a:stretch>
            <a:fillRect/>
          </a:stretch>
        </p:blipFill>
        <p:spPr>
          <a:xfrm>
            <a:off x="421751" y="278240"/>
            <a:ext cx="954232" cy="954232"/>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561450" y="1469069"/>
            <a:ext cx="5120821"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HRO Nepal continues to respond to urgent needs through its seasonal projects, providing timely relief and support during natural disasters, crises, and periods of hardship. These initiatives play a vital role in alleviating suffering and restoring dignity among vulnerable populations.</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DE929BF-51EE-C5DE-C8AB-292F62DF9B78}"/>
              </a:ext>
            </a:extLst>
          </p:cNvPr>
          <p:cNvSpPr txBox="1"/>
          <p:nvPr/>
        </p:nvSpPr>
        <p:spPr>
          <a:xfrm>
            <a:off x="561450" y="3666308"/>
            <a:ext cx="7210950" cy="2862322"/>
          </a:xfrm>
          <a:prstGeom prst="rect">
            <a:avLst/>
          </a:prstGeom>
          <a:noFill/>
        </p:spPr>
        <p:txBody>
          <a:bodyPr wrap="square" rtlCol="0">
            <a:spAutoFit/>
          </a:bodyPr>
          <a:lstStyle/>
          <a:p>
            <a:pPr algn="just"/>
            <a:r>
              <a:rPr lang="en-US" sz="2000" dirty="0">
                <a:solidFill>
                  <a:srgbClr val="0087CB"/>
                </a:solidFill>
                <a:latin typeface="Times New Roman" panose="02020603050405020304" pitchFamily="18" charset="0"/>
                <a:cs typeface="Times New Roman" panose="02020603050405020304" pitchFamily="18" charset="0"/>
              </a:rPr>
              <a:t>During the year, HRO Nepal successfully implemented key seasonal initiatives, including the Ramadan Food Basket and </a:t>
            </a:r>
            <a:r>
              <a:rPr lang="en-US" sz="2000" dirty="0" err="1">
                <a:solidFill>
                  <a:srgbClr val="0087CB"/>
                </a:solidFill>
                <a:latin typeface="Times New Roman" panose="02020603050405020304" pitchFamily="18" charset="0"/>
                <a:cs typeface="Times New Roman" panose="02020603050405020304" pitchFamily="18" charset="0"/>
              </a:rPr>
              <a:t>Iftar</a:t>
            </a:r>
            <a:r>
              <a:rPr lang="en-US" sz="2000" dirty="0">
                <a:solidFill>
                  <a:srgbClr val="0087CB"/>
                </a:solidFill>
                <a:latin typeface="Times New Roman" panose="02020603050405020304" pitchFamily="18" charset="0"/>
                <a:cs typeface="Times New Roman" panose="02020603050405020304" pitchFamily="18" charset="0"/>
              </a:rPr>
              <a:t> Meals Program</a:t>
            </a:r>
            <a:r>
              <a:rPr lang="en-US" sz="2000" b="1" dirty="0">
                <a:solidFill>
                  <a:srgbClr val="0087CB"/>
                </a:solidFill>
                <a:latin typeface="Times New Roman" panose="02020603050405020304" pitchFamily="18" charset="0"/>
                <a:cs typeface="Times New Roman" panose="02020603050405020304" pitchFamily="18" charset="0"/>
              </a:rPr>
              <a:t>,</a:t>
            </a:r>
            <a:r>
              <a:rPr lang="en-US" sz="2000" dirty="0">
                <a:solidFill>
                  <a:srgbClr val="0087CB"/>
                </a:solidFill>
                <a:latin typeface="Times New Roman" panose="02020603050405020304" pitchFamily="18" charset="0"/>
                <a:cs typeface="Times New Roman" panose="02020603050405020304" pitchFamily="18" charset="0"/>
              </a:rPr>
              <a:t> providing essential food packages to impoverished families and orphaned children across multiple regions. These programs ensured that the holy month of Ramadan was observed with dignity, adequate nourishment, and a spirit of communal care. In total, </a:t>
            </a:r>
            <a:r>
              <a:rPr lang="en-US" sz="2000" dirty="0" smtClean="0">
                <a:solidFill>
                  <a:srgbClr val="0087CB"/>
                </a:solidFill>
                <a:latin typeface="Times New Roman" panose="02020603050405020304" pitchFamily="18" charset="0"/>
                <a:cs typeface="Times New Roman" panose="02020603050405020304" pitchFamily="18" charset="0"/>
              </a:rPr>
              <a:t>2,500 </a:t>
            </a:r>
            <a:r>
              <a:rPr lang="en-US" sz="2000" dirty="0">
                <a:solidFill>
                  <a:srgbClr val="0087CB"/>
                </a:solidFill>
                <a:latin typeface="Times New Roman" panose="02020603050405020304" pitchFamily="18" charset="0"/>
                <a:cs typeface="Times New Roman" panose="02020603050405020304" pitchFamily="18" charset="0"/>
              </a:rPr>
              <a:t>beneficiaries—including orphans, widows, and vulnerable families—were supported through these efforts.</a:t>
            </a:r>
          </a:p>
          <a:p>
            <a:pPr algn="just"/>
            <a:endParaRPr lang="en-IN" sz="2000" dirty="0">
              <a:solidFill>
                <a:srgbClr val="0087CB"/>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94250" y="405418"/>
            <a:ext cx="3721834" cy="2791798"/>
          </a:xfrm>
          <a:prstGeom prst="rect">
            <a:avLst/>
          </a:prstGeom>
        </p:spPr>
      </p:pic>
      <p:pic>
        <p:nvPicPr>
          <p:cNvPr id="8" name="Picture 2">
            <a:extLst>
              <a:ext uri="{FF2B5EF4-FFF2-40B4-BE49-F238E27FC236}">
                <a16:creationId xmlns:a16="http://schemas.microsoft.com/office/drawing/2014/main" id="{9D258407-63FF-CAE2-64B9-C95802F6FD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91199" y="1469069"/>
            <a:ext cx="2094123" cy="182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94250" y="3424782"/>
            <a:ext cx="3721834" cy="2791376"/>
          </a:xfrm>
          <a:prstGeom prst="rect">
            <a:avLst/>
          </a:prstGeom>
        </p:spPr>
      </p:pic>
    </p:spTree>
    <p:extLst>
      <p:ext uri="{BB962C8B-B14F-4D97-AF65-F5344CB8AC3E}">
        <p14:creationId xmlns:p14="http://schemas.microsoft.com/office/powerpoint/2010/main" val="284724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65716-2CD3-7280-FBF7-F24183020944}"/>
              </a:ext>
            </a:extLst>
          </p:cNvPr>
          <p:cNvSpPr txBox="1"/>
          <p:nvPr/>
        </p:nvSpPr>
        <p:spPr>
          <a:xfrm>
            <a:off x="230413" y="956918"/>
            <a:ext cx="5700487" cy="5571269"/>
          </a:xfrm>
          <a:prstGeom prst="rect">
            <a:avLst/>
          </a:prstGeom>
          <a:noFill/>
        </p:spPr>
        <p:txBody>
          <a:bodyPr wrap="square">
            <a:spAutoFit/>
          </a:bodyPr>
          <a:lstStyle/>
          <a:p>
            <a:pPr marL="400050" algn="justLow">
              <a:lnSpc>
                <a:spcPct val="115000"/>
              </a:lnSpc>
              <a:spcAft>
                <a:spcPts val="800"/>
              </a:spcAft>
            </a:pP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In addition, the </a:t>
            </a:r>
            <a:r>
              <a:rPr lang="en-US" sz="2000" b="1" kern="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Qurbani Meat Distribution Program</a:t>
            </a:r>
            <a:r>
              <a:rPr lang="en-US" sz="2000" kern="0" dirty="0">
                <a:solidFill>
                  <a:srgbClr val="80008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brought joy and nutritional support to underprivileged families during the Eid al-Adha celebration. Freshly slaughtered Qurbani meat was distributed to those in need, helping them partake in the religious occasion with dignity and inclusion. </a:t>
            </a:r>
            <a:r>
              <a:rPr lang="en-US" sz="2000" dirty="0">
                <a:latin typeface="Times New Roman" panose="02020603050405020304" pitchFamily="18" charset="0"/>
                <a:cs typeface="Times New Roman" panose="02020603050405020304" pitchFamily="18" charset="0"/>
              </a:rPr>
              <a:t>A total of </a:t>
            </a:r>
            <a:r>
              <a:rPr lang="en-US" sz="2000" dirty="0" smtClean="0">
                <a:latin typeface="Times New Roman" panose="02020603050405020304" pitchFamily="18" charset="0"/>
                <a:cs typeface="Times New Roman" panose="02020603050405020304" pitchFamily="18" charset="0"/>
              </a:rPr>
              <a:t>(7,838) </a:t>
            </a:r>
            <a:r>
              <a:rPr lang="en-US" sz="2000" dirty="0">
                <a:latin typeface="Times New Roman" panose="02020603050405020304" pitchFamily="18" charset="0"/>
                <a:cs typeface="Times New Roman" panose="02020603050405020304" pitchFamily="18" charset="0"/>
              </a:rPr>
              <a:t>individuals benefited from </a:t>
            </a:r>
            <a:r>
              <a:rPr lang="en-US" sz="2000" dirty="0" smtClean="0">
                <a:latin typeface="Times New Roman" panose="02020603050405020304" pitchFamily="18" charset="0"/>
                <a:cs typeface="Times New Roman" panose="02020603050405020304" pitchFamily="18" charset="0"/>
              </a:rPr>
              <a:t>this Project.</a:t>
            </a:r>
            <a:endPar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00050" algn="justLow">
              <a:lnSpc>
                <a:spcPct val="115000"/>
              </a:lnSpc>
              <a:spcAft>
                <a:spcPts val="800"/>
              </a:spcAft>
            </a:pPr>
            <a:r>
              <a:rPr lang="en-US" sz="2000" dirty="0" smtClean="0">
                <a:latin typeface="Times New Roman" panose="02020603050405020304" pitchFamily="18" charset="0"/>
                <a:cs typeface="Times New Roman" panose="02020603050405020304" pitchFamily="18" charset="0"/>
              </a:rPr>
              <a:t>Through </a:t>
            </a:r>
            <a:r>
              <a:rPr lang="en-US" sz="2000" dirty="0">
                <a:latin typeface="Times New Roman" panose="02020603050405020304" pitchFamily="18" charset="0"/>
                <a:cs typeface="Times New Roman" panose="02020603050405020304" pitchFamily="18" charset="0"/>
              </a:rPr>
              <a:t>these seasonal efforts, HRO Nepal remains committed to standing with communities in times of need—offering hope, relief, and solidarity. We invite our partners and supporters to continue joining hands with us in transforming lives and building resilience across Nepal.</a:t>
            </a:r>
            <a:endParaRPr lang="en-IN" sz="2000" dirty="0">
              <a:latin typeface="Times New Roman" panose="02020603050405020304" pitchFamily="18" charset="0"/>
              <a:cs typeface="Times New Roman" panose="02020603050405020304" pitchFamily="18" charset="0"/>
            </a:endParaRPr>
          </a:p>
          <a:p>
            <a:pPr marL="400050" algn="justLow">
              <a:lnSpc>
                <a:spcPct val="115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3">
            <a:extLst>
              <a:ext uri="{FF2B5EF4-FFF2-40B4-BE49-F238E27FC236}">
                <a16:creationId xmlns:a16="http://schemas.microsoft.com/office/drawing/2014/main" id="{32BBB706-229B-74DB-1C27-CF41E58ED25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0418"/>
          <a:stretch/>
        </p:blipFill>
        <p:spPr bwMode="auto">
          <a:xfrm>
            <a:off x="9249295" y="3622009"/>
            <a:ext cx="2853805" cy="2275209"/>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EEF6BAE-AAE2-5710-B696-71B759B99E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9778"/>
          <a:stretch/>
        </p:blipFill>
        <p:spPr>
          <a:xfrm>
            <a:off x="9249296" y="1071218"/>
            <a:ext cx="2829600" cy="2332605"/>
          </a:xfrm>
          <a:prstGeom prst="rect">
            <a:avLst/>
          </a:prstGeom>
          <a:ln w="38100">
            <a:solidFill>
              <a:schemeClr val="bg1"/>
            </a:solidFill>
          </a:ln>
        </p:spPr>
      </p:pic>
      <p:pic>
        <p:nvPicPr>
          <p:cNvPr id="5" name="Picture 4">
            <a:extLst>
              <a:ext uri="{FF2B5EF4-FFF2-40B4-BE49-F238E27FC236}">
                <a16:creationId xmlns:a16="http://schemas.microsoft.com/office/drawing/2014/main" id="{1C3839A2-FEEA-3BEC-B55D-7EB0F1D893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5564" y="3622009"/>
            <a:ext cx="3110140" cy="2257683"/>
          </a:xfrm>
          <a:prstGeom prst="rect">
            <a:avLst/>
          </a:prstGeom>
          <a:ln w="38100">
            <a:solidFill>
              <a:schemeClr val="bg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5564" y="1071218"/>
            <a:ext cx="3110140" cy="2332605"/>
          </a:xfrm>
          <a:prstGeom prst="rect">
            <a:avLst/>
          </a:prstGeom>
          <a:ln w="38100">
            <a:solidFill>
              <a:schemeClr val="bg1"/>
            </a:solidFill>
          </a:ln>
        </p:spPr>
      </p:pic>
    </p:spTree>
    <p:extLst>
      <p:ext uri="{BB962C8B-B14F-4D97-AF65-F5344CB8AC3E}">
        <p14:creationId xmlns:p14="http://schemas.microsoft.com/office/powerpoint/2010/main" val="68457543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F806FCF7-1F6D-9216-5A46-713731F6C13E}"/>
              </a:ext>
            </a:extLst>
          </p:cNvPr>
          <p:cNvSpPr txBox="1"/>
          <p:nvPr/>
        </p:nvSpPr>
        <p:spPr>
          <a:xfrm>
            <a:off x="7444735" y="3127040"/>
            <a:ext cx="3534869" cy="523220"/>
          </a:xfrm>
          <a:prstGeom prst="rect">
            <a:avLst/>
          </a:prstGeom>
          <a:noFill/>
        </p:spPr>
        <p:txBody>
          <a:bodyPr wrap="square">
            <a:spAutoFit/>
          </a:bodyPr>
          <a:lstStyle/>
          <a:p>
            <a:endParaRPr lang="en-IN" sz="2800" dirty="0">
              <a:solidFill>
                <a:srgbClr val="00B0F0"/>
              </a:solidFill>
              <a:latin typeface="Franklin Gothic Heavy" panose="020B0903020102020204" pitchFamily="34" charset="0"/>
              <a:cs typeface="Teko SemiBold" pitchFamily="2" charset="0"/>
            </a:endParaRPr>
          </a:p>
        </p:txBody>
      </p:sp>
      <p:graphicFrame>
        <p:nvGraphicFramePr>
          <p:cNvPr id="4" name="Diagram 3"/>
          <p:cNvGraphicFramePr/>
          <p:nvPr>
            <p:extLst>
              <p:ext uri="{D42A27DB-BD31-4B8C-83A1-F6EECF244321}">
                <p14:modId xmlns:p14="http://schemas.microsoft.com/office/powerpoint/2010/main" val="1700927359"/>
              </p:ext>
            </p:extLst>
          </p:nvPr>
        </p:nvGraphicFramePr>
        <p:xfrm>
          <a:off x="2770866" y="105700"/>
          <a:ext cx="6286047" cy="6364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rot="16200000">
            <a:off x="-110485" y="2934140"/>
            <a:ext cx="3843745" cy="707886"/>
          </a:xfrm>
          <a:prstGeom prst="rect">
            <a:avLst/>
          </a:prstGeom>
          <a:noFill/>
        </p:spPr>
        <p:txBody>
          <a:bodyPr wrap="none" lIns="91440" tIns="45720" rIns="91440" bIns="45720">
            <a:spAutoFit/>
          </a:bodyPr>
          <a:lstStyle/>
          <a:p>
            <a:pPr algn="ctr"/>
            <a:r>
              <a:rPr lang="en-US" sz="4000" b="1" u="sng" cap="none" spc="0" dirty="0" smtClean="0">
                <a:ln w="0"/>
                <a:latin typeface="Times New Roman" panose="02020603050405020304" pitchFamily="18" charset="0"/>
                <a:cs typeface="Times New Roman" panose="02020603050405020304" pitchFamily="18" charset="0"/>
              </a:rPr>
              <a:t>Table of Content</a:t>
            </a:r>
            <a:endParaRPr lang="en-US" sz="4000" b="1" u="sng" cap="none" spc="0" dirty="0">
              <a:ln w="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281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1092200" y="229163"/>
            <a:ext cx="3444517" cy="769441"/>
          </a:xfrm>
          <a:prstGeom prst="rect">
            <a:avLst/>
          </a:prstGeom>
          <a:noFill/>
        </p:spPr>
        <p:txBody>
          <a:bodyPr wrap="square">
            <a:spAutoFit/>
          </a:bodyPr>
          <a:lstStyle/>
          <a:p>
            <a:r>
              <a:rPr lang="en-US" sz="4400" b="1"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Health Care</a:t>
            </a:r>
            <a:endParaRPr lang="en-IN" sz="4000" dirty="0">
              <a:solidFill>
                <a:srgbClr val="0087CB"/>
              </a:solidFill>
              <a:latin typeface="Times New Roman" panose="02020603050405020304" pitchFamily="18" charset="0"/>
              <a:cs typeface="Times New Roman" panose="02020603050405020304" pitchFamily="18"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243930" y="99534"/>
            <a:ext cx="848270" cy="848270"/>
          </a:xfrm>
          <a:prstGeom prst="rect">
            <a:avLst/>
          </a:prstGeom>
        </p:spPr>
      </p:pic>
      <p:sp>
        <p:nvSpPr>
          <p:cNvPr id="11" name="TextBox 10">
            <a:extLst>
              <a:ext uri="{FF2B5EF4-FFF2-40B4-BE49-F238E27FC236}">
                <a16:creationId xmlns:a16="http://schemas.microsoft.com/office/drawing/2014/main" id="{9A3C085B-A0FF-14E0-D4B2-F288FD891FCB}"/>
              </a:ext>
            </a:extLst>
          </p:cNvPr>
          <p:cNvSpPr txBox="1"/>
          <p:nvPr/>
        </p:nvSpPr>
        <p:spPr>
          <a:xfrm>
            <a:off x="278816" y="985904"/>
            <a:ext cx="9296984" cy="1785104"/>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HRO Nepal is committed to improving access to quality healthcare for vulnerable communities. This year, we organized Free Medical Health Camps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Cataract Eye Surgeries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and Uterine Prolapse Screening programs, ensuring that marginalized individuals received timely diagnosis, treatment, and preventive care. In total, </a:t>
            </a:r>
            <a:r>
              <a:rPr lang="en-US" dirty="0" smtClean="0">
                <a:latin typeface="Times New Roman" panose="02020603050405020304" pitchFamily="18" charset="0"/>
                <a:cs typeface="Times New Roman" panose="02020603050405020304" pitchFamily="18" charset="0"/>
              </a:rPr>
              <a:t>(881) </a:t>
            </a:r>
            <a:r>
              <a:rPr lang="en-US" dirty="0">
                <a:latin typeface="Times New Roman" panose="02020603050405020304" pitchFamily="18" charset="0"/>
                <a:cs typeface="Times New Roman" panose="02020603050405020304" pitchFamily="18" charset="0"/>
              </a:rPr>
              <a:t>vulnerable families benefited from these initiatives, helping to enhance their well-being and quality of life.</a:t>
            </a:r>
          </a:p>
          <a:p>
            <a:pPr algn="just"/>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68CEF41-2665-311D-9D38-2728BB7F8E4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6526" y="2771008"/>
            <a:ext cx="4229165" cy="3648096"/>
          </a:xfrm>
          <a:prstGeom prst="rect">
            <a:avLst/>
          </a:prstGeom>
        </p:spPr>
      </p:pic>
      <p:pic>
        <p:nvPicPr>
          <p:cNvPr id="8" name="Picture 7">
            <a:extLst>
              <a:ext uri="{FF2B5EF4-FFF2-40B4-BE49-F238E27FC236}">
                <a16:creationId xmlns:a16="http://schemas.microsoft.com/office/drawing/2014/main" id="{7F96B2C3-5BDA-D900-A5F3-FA9E66C9D2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065" y="2728701"/>
            <a:ext cx="4751694" cy="3690403"/>
          </a:xfrm>
          <a:prstGeom prst="rect">
            <a:avLst/>
          </a:prstGeom>
        </p:spPr>
      </p:pic>
    </p:spTree>
    <p:extLst>
      <p:ext uri="{BB962C8B-B14F-4D97-AF65-F5344CB8AC3E}">
        <p14:creationId xmlns:p14="http://schemas.microsoft.com/office/powerpoint/2010/main" val="31132877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305A-B135-9A5D-15A6-FB78F9902951}"/>
              </a:ext>
            </a:extLst>
          </p:cNvPr>
          <p:cNvSpPr>
            <a:spLocks noGrp="1"/>
          </p:cNvSpPr>
          <p:nvPr>
            <p:ph type="title"/>
          </p:nvPr>
        </p:nvSpPr>
        <p:spPr>
          <a:xfrm>
            <a:off x="1281112" y="350721"/>
            <a:ext cx="4814889" cy="949325"/>
          </a:xfrm>
        </p:spPr>
        <p:txBody>
          <a:bodyPr>
            <a:normAutofit/>
          </a:bodyPr>
          <a:lstStyle/>
          <a:p>
            <a:r>
              <a:rPr lang="en-US" b="1" dirty="0">
                <a:solidFill>
                  <a:srgbClr val="0087CB"/>
                </a:solidFill>
                <a:latin typeface="Franklin Gothic Heavy" panose="020B0903020102020204" pitchFamily="34" charset="0"/>
                <a:cs typeface="Teko SemiBold" pitchFamily="2" charset="0"/>
              </a:rPr>
              <a:t>Impact </a:t>
            </a:r>
            <a:r>
              <a:rPr lang="en-US" b="1" dirty="0" smtClean="0">
                <a:solidFill>
                  <a:srgbClr val="0087CB"/>
                </a:solidFill>
                <a:latin typeface="Franklin Gothic Heavy" panose="020B0903020102020204" pitchFamily="34" charset="0"/>
                <a:cs typeface="Teko SemiBold" pitchFamily="2" charset="0"/>
              </a:rPr>
              <a:t>2022-2023</a:t>
            </a:r>
            <a:endParaRPr lang="en-IN" dirty="0">
              <a:solidFill>
                <a:srgbClr val="0087CB"/>
              </a:solidFill>
              <a:latin typeface="Franklin Gothic Heavy" panose="020B0903020102020204" pitchFamily="34" charset="0"/>
              <a:cs typeface="Teko SemiBold" pitchFamily="2" charset="0"/>
            </a:endParaRPr>
          </a:p>
        </p:txBody>
      </p:sp>
      <p:pic>
        <p:nvPicPr>
          <p:cNvPr id="5" name="Graphic 4" descr="Magnifying glass">
            <a:extLst>
              <a:ext uri="{FF2B5EF4-FFF2-40B4-BE49-F238E27FC236}">
                <a16:creationId xmlns:a16="http://schemas.microsoft.com/office/drawing/2014/main" id="{601C2500-6C5F-F412-7305-108D7EBADEF2}"/>
              </a:ext>
            </a:extLst>
          </p:cNvPr>
          <p:cNvPicPr>
            <a:picLocks noChangeAspect="1"/>
          </p:cNvPicPr>
          <p:nvPr/>
        </p:nvPicPr>
        <p:blipFill>
          <a:blip r:embed="rId3">
            <a:duotone>
              <a:prstClr val="black"/>
              <a:srgbClr val="D9C3A5">
                <a:tint val="50000"/>
                <a:satMod val="180000"/>
              </a:srgbClr>
            </a:duotone>
            <a:extLst>
              <a:ext uri="{96DAC541-7B7A-43D3-8B79-37D633B846F1}">
                <asvg:svgBlip xmlns:asvg="http://schemas.microsoft.com/office/drawing/2016/SVG/main" xmlns="" r:embed="rId4"/>
              </a:ext>
            </a:extLst>
          </a:blip>
          <a:stretch>
            <a:fillRect/>
          </a:stretch>
        </p:blipFill>
        <p:spPr>
          <a:xfrm>
            <a:off x="474660" y="265109"/>
            <a:ext cx="806452" cy="806452"/>
          </a:xfrm>
          <a:prstGeom prst="rect">
            <a:avLst/>
          </a:prstGeom>
        </p:spPr>
      </p:pic>
      <p:grpSp>
        <p:nvGrpSpPr>
          <p:cNvPr id="29" name="Group 28">
            <a:extLst>
              <a:ext uri="{FF2B5EF4-FFF2-40B4-BE49-F238E27FC236}">
                <a16:creationId xmlns:a16="http://schemas.microsoft.com/office/drawing/2014/main" id="{82202EB5-1188-3F92-30BB-46C0291C4772}"/>
              </a:ext>
            </a:extLst>
          </p:cNvPr>
          <p:cNvGrpSpPr/>
          <p:nvPr/>
        </p:nvGrpSpPr>
        <p:grpSpPr>
          <a:xfrm>
            <a:off x="474660" y="1357313"/>
            <a:ext cx="1739903" cy="5221290"/>
            <a:chOff x="474660" y="1357313"/>
            <a:chExt cx="1739903" cy="5221290"/>
          </a:xfrm>
          <a:solidFill>
            <a:srgbClr val="0087CB"/>
          </a:solidFill>
        </p:grpSpPr>
        <p:sp>
          <p:nvSpPr>
            <p:cNvPr id="9" name="Rectangle 8">
              <a:extLst>
                <a:ext uri="{FF2B5EF4-FFF2-40B4-BE49-F238E27FC236}">
                  <a16:creationId xmlns:a16="http://schemas.microsoft.com/office/drawing/2014/main" id="{10A81764-473B-9FE6-AC8B-FBF369211C32}"/>
                </a:ext>
              </a:extLst>
            </p:cNvPr>
            <p:cNvSpPr/>
            <p:nvPr/>
          </p:nvSpPr>
          <p:spPr>
            <a:xfrm>
              <a:off x="474660"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2E1E67C-0AA8-13B6-739F-753AB85A9C67}"/>
                </a:ext>
              </a:extLst>
            </p:cNvPr>
            <p:cNvSpPr txBox="1">
              <a:spLocks/>
            </p:cNvSpPr>
            <p:nvPr/>
          </p:nvSpPr>
          <p:spPr>
            <a:xfrm>
              <a:off x="715159" y="1885948"/>
              <a:ext cx="1258903"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02</a:t>
              </a:r>
              <a:endParaRPr lang="en-IN" sz="66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0C72B61-FBAA-0118-5FF2-DF79C0BFA1E2}"/>
                </a:ext>
              </a:extLst>
            </p:cNvPr>
            <p:cNvSpPr txBox="1"/>
            <p:nvPr/>
          </p:nvSpPr>
          <p:spPr>
            <a:xfrm rot="16200000">
              <a:off x="-331116" y="3845741"/>
              <a:ext cx="3351451" cy="1200329"/>
            </a:xfrm>
            <a:prstGeom prst="rect">
              <a:avLst/>
            </a:prstGeom>
            <a:grpFill/>
          </p:spPr>
          <p:txBody>
            <a:bodyPr wrap="square">
              <a:spAutoFit/>
            </a:bodyPr>
            <a:lstStyle/>
            <a:p>
              <a:pPr algn="ctr"/>
              <a:r>
                <a:rPr lang="en-IN" sz="2400" b="1" dirty="0">
                  <a:solidFill>
                    <a:schemeClr val="bg1"/>
                  </a:solidFill>
                  <a:latin typeface="Times New Roman" panose="02020603050405020304" pitchFamily="18" charset="0"/>
                  <a:cs typeface="Times New Roman" panose="02020603050405020304" pitchFamily="18" charset="0"/>
                </a:rPr>
                <a:t>Districts in Nepal reached with HRO Nepal Projects</a:t>
              </a:r>
            </a:p>
          </p:txBody>
        </p:sp>
      </p:grpSp>
      <p:grpSp>
        <p:nvGrpSpPr>
          <p:cNvPr id="30" name="Group 29">
            <a:extLst>
              <a:ext uri="{FF2B5EF4-FFF2-40B4-BE49-F238E27FC236}">
                <a16:creationId xmlns:a16="http://schemas.microsoft.com/office/drawing/2014/main" id="{6B1AA8F7-04CC-F65B-7660-5FB63AAF5272}"/>
              </a:ext>
            </a:extLst>
          </p:cNvPr>
          <p:cNvGrpSpPr/>
          <p:nvPr/>
        </p:nvGrpSpPr>
        <p:grpSpPr>
          <a:xfrm>
            <a:off x="2366963" y="1357313"/>
            <a:ext cx="1739903" cy="5221290"/>
            <a:chOff x="2366963" y="1357313"/>
            <a:chExt cx="1739903" cy="5221290"/>
          </a:xfrm>
          <a:solidFill>
            <a:schemeClr val="tx1"/>
          </a:solidFill>
        </p:grpSpPr>
        <p:sp>
          <p:nvSpPr>
            <p:cNvPr id="10" name="Rectangle 9">
              <a:extLst>
                <a:ext uri="{FF2B5EF4-FFF2-40B4-BE49-F238E27FC236}">
                  <a16:creationId xmlns:a16="http://schemas.microsoft.com/office/drawing/2014/main" id="{388ABB86-0C94-1BD8-474D-480318B41546}"/>
                </a:ext>
              </a:extLst>
            </p:cNvPr>
            <p:cNvSpPr/>
            <p:nvPr/>
          </p:nvSpPr>
          <p:spPr>
            <a:xfrm>
              <a:off x="2366963"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
              <a:extLst>
                <a:ext uri="{FF2B5EF4-FFF2-40B4-BE49-F238E27FC236}">
                  <a16:creationId xmlns:a16="http://schemas.microsoft.com/office/drawing/2014/main" id="{439E33DD-A6C9-27FA-2167-DAE81488B37B}"/>
                </a:ext>
              </a:extLst>
            </p:cNvPr>
            <p:cNvSpPr txBox="1">
              <a:spLocks/>
            </p:cNvSpPr>
            <p:nvPr/>
          </p:nvSpPr>
          <p:spPr>
            <a:xfrm>
              <a:off x="2504701" y="1706960"/>
              <a:ext cx="146442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15+</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9FE0D85-2B2C-5A5C-A9C3-EF5EE5885466}"/>
                </a:ext>
              </a:extLst>
            </p:cNvPr>
            <p:cNvSpPr txBox="1"/>
            <p:nvPr/>
          </p:nvSpPr>
          <p:spPr>
            <a:xfrm rot="16200000">
              <a:off x="1452447" y="3737000"/>
              <a:ext cx="3568934" cy="1200329"/>
            </a:xfrm>
            <a:prstGeom prst="rect">
              <a:avLst/>
            </a:prstGeom>
            <a:grpFill/>
          </p:spPr>
          <p:txBody>
            <a:bodyPr wrap="square">
              <a:spAutoFit/>
            </a:bodyPr>
            <a:lstStyle/>
            <a:p>
              <a:pPr algn="ctr"/>
              <a:r>
                <a:rPr lang="en-US" sz="2300" b="1" dirty="0">
                  <a:solidFill>
                    <a:schemeClr val="bg1"/>
                  </a:solidFill>
                  <a:latin typeface="Times New Roman" panose="02020603050405020304" pitchFamily="18" charset="0"/>
                  <a:cs typeface="Times New Roman" panose="02020603050405020304" pitchFamily="18" charset="0"/>
                </a:rPr>
                <a:t>Campaigns</a:t>
              </a:r>
              <a:r>
                <a:rPr lang="en-US" sz="2400" b="1" dirty="0">
                  <a:solidFill>
                    <a:schemeClr val="bg1"/>
                  </a:solidFill>
                  <a:latin typeface="Times New Roman" panose="02020603050405020304" pitchFamily="18" charset="0"/>
                  <a:cs typeface="Times New Roman" panose="02020603050405020304" pitchFamily="18" charset="0"/>
                </a:rPr>
                <a:t> and social ventures designed to address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628A4AAB-C158-9524-586A-A0A00B0BF176}"/>
              </a:ext>
            </a:extLst>
          </p:cNvPr>
          <p:cNvGrpSpPr/>
          <p:nvPr/>
        </p:nvGrpSpPr>
        <p:grpSpPr>
          <a:xfrm>
            <a:off x="4267597" y="1357313"/>
            <a:ext cx="1938992" cy="5221290"/>
            <a:chOff x="4267597" y="1357313"/>
            <a:chExt cx="1938992" cy="5221290"/>
          </a:xfrm>
          <a:solidFill>
            <a:srgbClr val="1E439B"/>
          </a:solidFill>
        </p:grpSpPr>
        <p:sp>
          <p:nvSpPr>
            <p:cNvPr id="11" name="Rectangle 10">
              <a:extLst>
                <a:ext uri="{FF2B5EF4-FFF2-40B4-BE49-F238E27FC236}">
                  <a16:creationId xmlns:a16="http://schemas.microsoft.com/office/drawing/2014/main" id="{BBB95076-8DD4-D33F-7D42-2CF1A270290D}"/>
                </a:ext>
              </a:extLst>
            </p:cNvPr>
            <p:cNvSpPr/>
            <p:nvPr/>
          </p:nvSpPr>
          <p:spPr>
            <a:xfrm>
              <a:off x="4349748"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ranklin Gothic Heavy" panose="020B0903020102020204" pitchFamily="34" charset="0"/>
                <a:cs typeface="Teko SemiBold" pitchFamily="2" charset="0"/>
              </a:endParaRPr>
            </a:p>
          </p:txBody>
        </p:sp>
        <p:sp>
          <p:nvSpPr>
            <p:cNvPr id="20" name="Title 1">
              <a:extLst>
                <a:ext uri="{FF2B5EF4-FFF2-40B4-BE49-F238E27FC236}">
                  <a16:creationId xmlns:a16="http://schemas.microsoft.com/office/drawing/2014/main" id="{F6C495DB-C7F2-B411-7DE6-0966CDEF419E}"/>
                </a:ext>
              </a:extLst>
            </p:cNvPr>
            <p:cNvSpPr txBox="1">
              <a:spLocks/>
            </p:cNvSpPr>
            <p:nvPr/>
          </p:nvSpPr>
          <p:spPr>
            <a:xfrm>
              <a:off x="4326723" y="1820856"/>
              <a:ext cx="1768486"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12,982</a:t>
              </a:r>
              <a:endParaRPr lang="en-IN" sz="45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438B187-50C6-425A-15E6-311A6B392EB3}"/>
                </a:ext>
              </a:extLst>
            </p:cNvPr>
            <p:cNvSpPr txBox="1"/>
            <p:nvPr/>
          </p:nvSpPr>
          <p:spPr>
            <a:xfrm rot="16200000">
              <a:off x="3521292" y="3516485"/>
              <a:ext cx="3431602" cy="1938992"/>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Children, students, women, and communities directly benefited from our projects.</a:t>
              </a:r>
            </a:p>
          </p:txBody>
        </p:sp>
      </p:grpSp>
      <p:grpSp>
        <p:nvGrpSpPr>
          <p:cNvPr id="32" name="Group 31">
            <a:extLst>
              <a:ext uri="{FF2B5EF4-FFF2-40B4-BE49-F238E27FC236}">
                <a16:creationId xmlns:a16="http://schemas.microsoft.com/office/drawing/2014/main" id="{BA7EEB8A-DC5D-BDA8-7E0D-D9A64AC1BAAC}"/>
              </a:ext>
            </a:extLst>
          </p:cNvPr>
          <p:cNvGrpSpPr/>
          <p:nvPr/>
        </p:nvGrpSpPr>
        <p:grpSpPr>
          <a:xfrm>
            <a:off x="6249982" y="1357313"/>
            <a:ext cx="1739903" cy="5221290"/>
            <a:chOff x="6249982" y="1357313"/>
            <a:chExt cx="1739903" cy="5221290"/>
          </a:xfrm>
          <a:solidFill>
            <a:srgbClr val="1E439B"/>
          </a:solidFill>
        </p:grpSpPr>
        <p:sp>
          <p:nvSpPr>
            <p:cNvPr id="12" name="Rectangle 11">
              <a:extLst>
                <a:ext uri="{FF2B5EF4-FFF2-40B4-BE49-F238E27FC236}">
                  <a16:creationId xmlns:a16="http://schemas.microsoft.com/office/drawing/2014/main" id="{5856DC47-8D86-8699-8356-96861971DAF3}"/>
                </a:ext>
              </a:extLst>
            </p:cNvPr>
            <p:cNvSpPr/>
            <p:nvPr/>
          </p:nvSpPr>
          <p:spPr>
            <a:xfrm>
              <a:off x="6249982"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itle 1">
              <a:extLst>
                <a:ext uri="{FF2B5EF4-FFF2-40B4-BE49-F238E27FC236}">
                  <a16:creationId xmlns:a16="http://schemas.microsoft.com/office/drawing/2014/main" id="{1E9FB927-4D19-427A-E2AF-462A1B71B859}"/>
                </a:ext>
              </a:extLst>
            </p:cNvPr>
            <p:cNvSpPr txBox="1">
              <a:spLocks/>
            </p:cNvSpPr>
            <p:nvPr/>
          </p:nvSpPr>
          <p:spPr>
            <a:xfrm>
              <a:off x="6315066" y="1751412"/>
              <a:ext cx="158196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200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30B9DA2-B62E-87E3-7487-0F8D6959B2BB}"/>
                </a:ext>
              </a:extLst>
            </p:cNvPr>
            <p:cNvSpPr txBox="1"/>
            <p:nvPr/>
          </p:nvSpPr>
          <p:spPr>
            <a:xfrm rot="16200000">
              <a:off x="5350921" y="3672519"/>
              <a:ext cx="3420893" cy="1477328"/>
            </a:xfrm>
            <a:prstGeom prst="rect">
              <a:avLst/>
            </a:prstGeom>
            <a:grpFill/>
          </p:spPr>
          <p:txBody>
            <a:bodyPr wrap="squar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Orphan Students received essential aid, education, health care, and seasonal activities to ensure their well-being and holistic development.</a:t>
              </a:r>
            </a:p>
          </p:txBody>
        </p:sp>
      </p:grpSp>
      <p:grpSp>
        <p:nvGrpSpPr>
          <p:cNvPr id="33" name="Group 32">
            <a:extLst>
              <a:ext uri="{FF2B5EF4-FFF2-40B4-BE49-F238E27FC236}">
                <a16:creationId xmlns:a16="http://schemas.microsoft.com/office/drawing/2014/main" id="{3C9DDB9A-A979-2457-E30B-F595E8B9A5EB}"/>
              </a:ext>
            </a:extLst>
          </p:cNvPr>
          <p:cNvGrpSpPr/>
          <p:nvPr/>
        </p:nvGrpSpPr>
        <p:grpSpPr>
          <a:xfrm>
            <a:off x="8150216" y="1357313"/>
            <a:ext cx="1739903" cy="5221290"/>
            <a:chOff x="8150216" y="1357313"/>
            <a:chExt cx="1739903" cy="5221290"/>
          </a:xfrm>
          <a:solidFill>
            <a:schemeClr val="tx1"/>
          </a:solidFill>
        </p:grpSpPr>
        <p:sp>
          <p:nvSpPr>
            <p:cNvPr id="13" name="Rectangle 12">
              <a:extLst>
                <a:ext uri="{FF2B5EF4-FFF2-40B4-BE49-F238E27FC236}">
                  <a16:creationId xmlns:a16="http://schemas.microsoft.com/office/drawing/2014/main" id="{8461F64B-60AD-7C43-F7A6-ADDFF787163D}"/>
                </a:ext>
              </a:extLst>
            </p:cNvPr>
            <p:cNvSpPr/>
            <p:nvPr/>
          </p:nvSpPr>
          <p:spPr>
            <a:xfrm>
              <a:off x="8150216"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C179235D-F672-6E93-A09A-04CC2E599A29}"/>
                </a:ext>
              </a:extLst>
            </p:cNvPr>
            <p:cNvSpPr txBox="1">
              <a:spLocks/>
            </p:cNvSpPr>
            <p:nvPr/>
          </p:nvSpPr>
          <p:spPr>
            <a:xfrm>
              <a:off x="8285751" y="1751411"/>
              <a:ext cx="1468832"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b="1" dirty="0" smtClean="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1,265</a:t>
              </a:r>
              <a:endParaRPr lang="en-IN" sz="4500" b="1"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590A59D-432D-AD53-5445-87A98A4F4FEE}"/>
                </a:ext>
              </a:extLst>
            </p:cNvPr>
            <p:cNvSpPr txBox="1"/>
            <p:nvPr/>
          </p:nvSpPr>
          <p:spPr>
            <a:xfrm rot="16200000">
              <a:off x="7265481" y="3865474"/>
              <a:ext cx="3577324" cy="1200329"/>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Students and teachers are protected through access to safe and clean water.</a:t>
              </a:r>
            </a:p>
          </p:txBody>
        </p:sp>
      </p:grpSp>
      <p:grpSp>
        <p:nvGrpSpPr>
          <p:cNvPr id="34" name="Group 33">
            <a:extLst>
              <a:ext uri="{FF2B5EF4-FFF2-40B4-BE49-F238E27FC236}">
                <a16:creationId xmlns:a16="http://schemas.microsoft.com/office/drawing/2014/main" id="{0F17FB7B-FF5A-427E-04CB-B4431F649DFC}"/>
              </a:ext>
            </a:extLst>
          </p:cNvPr>
          <p:cNvGrpSpPr/>
          <p:nvPr/>
        </p:nvGrpSpPr>
        <p:grpSpPr>
          <a:xfrm>
            <a:off x="10053619" y="1357313"/>
            <a:ext cx="1739903" cy="5221290"/>
            <a:chOff x="10053619" y="1357313"/>
            <a:chExt cx="1739903" cy="5221290"/>
          </a:xfrm>
          <a:solidFill>
            <a:srgbClr val="0087CB"/>
          </a:solidFill>
        </p:grpSpPr>
        <p:sp>
          <p:nvSpPr>
            <p:cNvPr id="14" name="Rectangle 13">
              <a:extLst>
                <a:ext uri="{FF2B5EF4-FFF2-40B4-BE49-F238E27FC236}">
                  <a16:creationId xmlns:a16="http://schemas.microsoft.com/office/drawing/2014/main" id="{8E454B20-176C-208D-2357-571BF92DD872}"/>
                </a:ext>
              </a:extLst>
            </p:cNvPr>
            <p:cNvSpPr/>
            <p:nvPr/>
          </p:nvSpPr>
          <p:spPr>
            <a:xfrm>
              <a:off x="10053619" y="1357313"/>
              <a:ext cx="1739903" cy="522129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itle 1">
              <a:extLst>
                <a:ext uri="{FF2B5EF4-FFF2-40B4-BE49-F238E27FC236}">
                  <a16:creationId xmlns:a16="http://schemas.microsoft.com/office/drawing/2014/main" id="{70DDF74A-1420-57E4-E4AF-23BA712CAA15}"/>
                </a:ext>
              </a:extLst>
            </p:cNvPr>
            <p:cNvSpPr txBox="1">
              <a:spLocks/>
            </p:cNvSpPr>
            <p:nvPr/>
          </p:nvSpPr>
          <p:spPr>
            <a:xfrm>
              <a:off x="10228239" y="1809748"/>
              <a:ext cx="1390661" cy="949325"/>
            </a:xfrm>
            <a:prstGeom prst="rect">
              <a:avLst/>
            </a:prstGeom>
            <a:grp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chemeClr val="bg1"/>
                  </a:solidFill>
                  <a:effectLst>
                    <a:outerShdw dist="25400" dir="13500000" sx="0" sy="0">
                      <a:srgbClr val="000000">
                        <a:alpha val="50000"/>
                      </a:srgbClr>
                    </a:outerShdw>
                  </a:effectLst>
                  <a:latin typeface="Times New Roman" panose="02020603050405020304" pitchFamily="18" charset="0"/>
                  <a:cs typeface="Times New Roman" panose="02020603050405020304" pitchFamily="18" charset="0"/>
                </a:rPr>
                <a:t>50+</a:t>
              </a:r>
              <a:endParaRPr lang="en-IN" sz="5400" b="1"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2D34F7A7-5B41-1708-0E83-E7053EFEC902}"/>
                </a:ext>
              </a:extLst>
            </p:cNvPr>
            <p:cNvSpPr txBox="1"/>
            <p:nvPr/>
          </p:nvSpPr>
          <p:spPr>
            <a:xfrm rot="16200000">
              <a:off x="9232463" y="3824551"/>
              <a:ext cx="3382212" cy="1569660"/>
            </a:xfrm>
            <a:prstGeom prst="rect">
              <a:avLst/>
            </a:prstGeom>
            <a:grpFill/>
          </p:spPr>
          <p:txBody>
            <a:bodyPr wrap="square">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Volunteers mobilized on ground to solve various types of social challenges</a:t>
              </a:r>
              <a:endParaRPr lang="en-IN" sz="24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774145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250" fill="hold"/>
                                        <p:tgtEl>
                                          <p:spTgt spid="30"/>
                                        </p:tgtEl>
                                        <p:attrNameLst>
                                          <p:attrName>ppt_x</p:attrName>
                                        </p:attrNameLst>
                                      </p:cBhvr>
                                      <p:tavLst>
                                        <p:tav tm="0">
                                          <p:val>
                                            <p:strVal val="#ppt_x"/>
                                          </p:val>
                                        </p:tav>
                                        <p:tav tm="100000">
                                          <p:val>
                                            <p:strVal val="#ppt_x"/>
                                          </p:val>
                                        </p:tav>
                                      </p:tavLst>
                                    </p:anim>
                                    <p:anim calcmode="lin" valueType="num">
                                      <p:cBhvr additive="base">
                                        <p:cTn id="14"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250" fill="hold"/>
                                        <p:tgtEl>
                                          <p:spTgt spid="31"/>
                                        </p:tgtEl>
                                        <p:attrNameLst>
                                          <p:attrName>ppt_x</p:attrName>
                                        </p:attrNameLst>
                                      </p:cBhvr>
                                      <p:tavLst>
                                        <p:tav tm="0">
                                          <p:val>
                                            <p:strVal val="#ppt_x"/>
                                          </p:val>
                                        </p:tav>
                                        <p:tav tm="100000">
                                          <p:val>
                                            <p:strVal val="#ppt_x"/>
                                          </p:val>
                                        </p:tav>
                                      </p:tavLst>
                                    </p:anim>
                                    <p:anim calcmode="lin" valueType="num">
                                      <p:cBhvr additive="base">
                                        <p:cTn id="20"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ppt_x"/>
                                          </p:val>
                                        </p:tav>
                                        <p:tav tm="100000">
                                          <p:val>
                                            <p:strVal val="#ppt_x"/>
                                          </p:val>
                                        </p:tav>
                                      </p:tavLst>
                                    </p:anim>
                                    <p:anim calcmode="lin" valueType="num">
                                      <p:cBhvr additive="base">
                                        <p:cTn id="26"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50" fill="hold"/>
                                        <p:tgtEl>
                                          <p:spTgt spid="33"/>
                                        </p:tgtEl>
                                        <p:attrNameLst>
                                          <p:attrName>ppt_x</p:attrName>
                                        </p:attrNameLst>
                                      </p:cBhvr>
                                      <p:tavLst>
                                        <p:tav tm="0">
                                          <p:val>
                                            <p:strVal val="#ppt_x"/>
                                          </p:val>
                                        </p:tav>
                                        <p:tav tm="100000">
                                          <p:val>
                                            <p:strVal val="#ppt_x"/>
                                          </p:val>
                                        </p:tav>
                                      </p:tavLst>
                                    </p:anim>
                                    <p:anim calcmode="lin" valueType="num">
                                      <p:cBhvr additive="base">
                                        <p:cTn id="32"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50" fill="hold"/>
                                        <p:tgtEl>
                                          <p:spTgt spid="34"/>
                                        </p:tgtEl>
                                        <p:attrNameLst>
                                          <p:attrName>ppt_x</p:attrName>
                                        </p:attrNameLst>
                                      </p:cBhvr>
                                      <p:tavLst>
                                        <p:tav tm="0">
                                          <p:val>
                                            <p:strVal val="#ppt_x"/>
                                          </p:val>
                                        </p:tav>
                                        <p:tav tm="100000">
                                          <p:val>
                                            <p:strVal val="#ppt_x"/>
                                          </p:val>
                                        </p:tav>
                                      </p:tavLst>
                                    </p:anim>
                                    <p:anim calcmode="lin" valueType="num">
                                      <p:cBhvr additive="base">
                                        <p:cTn id="38"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AF246D-DFE2-7190-2F14-30BC412391C1}"/>
              </a:ext>
            </a:extLst>
          </p:cNvPr>
          <p:cNvSpPr txBox="1"/>
          <p:nvPr/>
        </p:nvSpPr>
        <p:spPr>
          <a:xfrm>
            <a:off x="-465384" y="1303810"/>
            <a:ext cx="7105946" cy="967573"/>
          </a:xfrm>
          <a:prstGeom prst="rect">
            <a:avLst/>
          </a:prstGeom>
          <a:noFill/>
        </p:spPr>
        <p:txBody>
          <a:bodyPr wrap="square">
            <a:spAutoFit/>
          </a:bodyPr>
          <a:lstStyle/>
          <a:p>
            <a:pPr algn="ctr">
              <a:lnSpc>
                <a:spcPts val="1800"/>
              </a:lnSpc>
              <a:spcAft>
                <a:spcPts val="800"/>
              </a:spcAft>
              <a:buNone/>
            </a:pPr>
            <a:r>
              <a:rPr lang="en-US" sz="24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rPr>
              <a:t>Human Relief Organization Nepal</a:t>
            </a:r>
            <a:endParaRPr lang="en-IN" sz="2000" b="1" kern="100" dirty="0">
              <a:solidFill>
                <a:srgbClr val="1E439B"/>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8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Krishnan Nagar, Kapilvastu, Nepal</a:t>
            </a:r>
            <a:r>
              <a:rPr lang="en-IN" sz="1600" kern="100" dirty="0">
                <a:latin typeface="Times New Roman" panose="02020603050405020304" pitchFamily="18" charset="0"/>
                <a:ea typeface="Calibri" panose="020F0502020204030204" pitchFamily="34" charset="0"/>
                <a:cs typeface="Times New Roman" panose="02020603050405020304" pitchFamily="18" charset="0"/>
              </a:rPr>
              <a:t> |</a:t>
            </a:r>
          </a:p>
          <a:p>
            <a:pPr algn="ctr">
              <a:lnSpc>
                <a:spcPts val="18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Income &amp; Expenditure Account</a:t>
            </a:r>
            <a:r>
              <a:rPr lang="en-US" kern="100" dirty="0">
                <a:latin typeface="Times New Roman" panose="02020603050405020304" pitchFamily="18" charset="0"/>
                <a:ea typeface="Calibri" panose="020F0502020204030204" pitchFamily="34" charset="0"/>
                <a:cs typeface="Times New Roman" panose="02020603050405020304" pitchFamily="18" charset="0"/>
              </a:rPr>
              <a:t> </a:t>
            </a:r>
            <a:r>
              <a:rPr lang="en-US" kern="100" dirty="0" smtClean="0">
                <a:latin typeface="Times New Roman" panose="02020603050405020304" pitchFamily="18" charset="0"/>
                <a:ea typeface="Calibri" panose="020F0502020204030204" pitchFamily="34" charset="0"/>
                <a:cs typeface="Times New Roman" panose="02020603050405020304" pitchFamily="18" charset="0"/>
              </a:rPr>
              <a:t>2022-2023 (</a:t>
            </a:r>
            <a:r>
              <a:rPr lang="en-US" kern="100" dirty="0">
                <a:latin typeface="Times New Roman" panose="02020603050405020304" pitchFamily="18" charset="0"/>
                <a:ea typeface="Calibri" panose="020F0502020204030204" pitchFamily="34" charset="0"/>
                <a:cs typeface="Times New Roman" panose="02020603050405020304" pitchFamily="18" charset="0"/>
              </a:rPr>
              <a:t>2079-2080)</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FFE16A51-E713-F441-B4FA-EFBC714B464F}"/>
              </a:ext>
            </a:extLst>
          </p:cNvPr>
          <p:cNvSpPr>
            <a:spLocks noGrp="1"/>
          </p:cNvSpPr>
          <p:nvPr>
            <p:ph type="title"/>
          </p:nvPr>
        </p:nvSpPr>
        <p:spPr>
          <a:xfrm>
            <a:off x="3087589" y="288143"/>
            <a:ext cx="5465083" cy="859774"/>
          </a:xfrm>
        </p:spPr>
        <p:txBody>
          <a:bodyPr>
            <a:normAutofit/>
          </a:bodyPr>
          <a:lstStyle/>
          <a:p>
            <a:r>
              <a:rPr lang="en-US" sz="4000" b="1" dirty="0">
                <a:solidFill>
                  <a:srgbClr val="0087CB"/>
                </a:solidFill>
                <a:latin typeface="Times New Roman" panose="02020603050405020304" pitchFamily="18" charset="0"/>
                <a:cs typeface="Times New Roman" panose="02020603050405020304" pitchFamily="18" charset="0"/>
              </a:rPr>
              <a:t>Financial Overview</a:t>
            </a:r>
            <a:endParaRPr lang="en-IN" sz="4000" b="1" dirty="0">
              <a:solidFill>
                <a:srgbClr val="0087CB"/>
              </a:solidFill>
              <a:latin typeface="Times New Roman" panose="02020603050405020304" pitchFamily="18" charset="0"/>
              <a:cs typeface="Times New Roman" panose="02020603050405020304" pitchFamily="18" charset="0"/>
            </a:endParaRPr>
          </a:p>
        </p:txBody>
      </p:sp>
      <p:pic>
        <p:nvPicPr>
          <p:cNvPr id="7" name="Graphic 6" descr="Money">
            <a:extLst>
              <a:ext uri="{FF2B5EF4-FFF2-40B4-BE49-F238E27FC236}">
                <a16:creationId xmlns:a16="http://schemas.microsoft.com/office/drawing/2014/main" id="{56398BBF-B242-4239-E4BD-99CFD7339A6B}"/>
              </a:ext>
            </a:extLst>
          </p:cNvPr>
          <p:cNvPicPr>
            <a:picLocks noChangeAspect="1"/>
          </p:cNvPicPr>
          <p:nvPr/>
        </p:nvPicPr>
        <p:blipFill>
          <a:blip r:embed="rId2">
            <a:biLevel thresh="75000"/>
            <a:extLst>
              <a:ext uri="{96DAC541-7B7A-43D3-8B79-37D633B846F1}">
                <asvg:svgBlip xmlns:asvg="http://schemas.microsoft.com/office/drawing/2016/SVG/main" xmlns="" r:embed="rId3"/>
              </a:ext>
            </a:extLst>
          </a:blip>
          <a:stretch>
            <a:fillRect/>
          </a:stretch>
        </p:blipFill>
        <p:spPr>
          <a:xfrm>
            <a:off x="2307170" y="189049"/>
            <a:ext cx="780419" cy="780419"/>
          </a:xfrm>
          <a:prstGeom prst="rect">
            <a:avLst/>
          </a:prstGeom>
        </p:spPr>
      </p:pic>
      <p:graphicFrame>
        <p:nvGraphicFramePr>
          <p:cNvPr id="20" name="Table 19">
            <a:extLst>
              <a:ext uri="{FF2B5EF4-FFF2-40B4-BE49-F238E27FC236}">
                <a16:creationId xmlns:a16="http://schemas.microsoft.com/office/drawing/2014/main" id="{ABEC2403-1A49-6578-136D-0A39D7A4DE6D}"/>
              </a:ext>
            </a:extLst>
          </p:cNvPr>
          <p:cNvGraphicFramePr>
            <a:graphicFrameLocks noGrp="1"/>
          </p:cNvGraphicFramePr>
          <p:nvPr>
            <p:extLst>
              <p:ext uri="{D42A27DB-BD31-4B8C-83A1-F6EECF244321}">
                <p14:modId xmlns:p14="http://schemas.microsoft.com/office/powerpoint/2010/main" val="2843069154"/>
              </p:ext>
            </p:extLst>
          </p:nvPr>
        </p:nvGraphicFramePr>
        <p:xfrm>
          <a:off x="280760" y="2407155"/>
          <a:ext cx="5465083" cy="3778040"/>
        </p:xfrm>
        <a:graphic>
          <a:graphicData uri="http://schemas.openxmlformats.org/drawingml/2006/table">
            <a:tbl>
              <a:tblPr firstRow="1" firstCol="1" bandRow="1">
                <a:tableStyleId>{5C22544A-7EE6-4342-B048-85BDC9FD1C3A}</a:tableStyleId>
              </a:tblPr>
              <a:tblGrid>
                <a:gridCol w="575733">
                  <a:extLst>
                    <a:ext uri="{9D8B030D-6E8A-4147-A177-3AD203B41FA5}">
                      <a16:colId xmlns:a16="http://schemas.microsoft.com/office/drawing/2014/main" val="2572351097"/>
                    </a:ext>
                  </a:extLst>
                </a:gridCol>
                <a:gridCol w="2984951">
                  <a:extLst>
                    <a:ext uri="{9D8B030D-6E8A-4147-A177-3AD203B41FA5}">
                      <a16:colId xmlns:a16="http://schemas.microsoft.com/office/drawing/2014/main" val="3517356529"/>
                    </a:ext>
                  </a:extLst>
                </a:gridCol>
                <a:gridCol w="1904399">
                  <a:extLst>
                    <a:ext uri="{9D8B030D-6E8A-4147-A177-3AD203B41FA5}">
                      <a16:colId xmlns:a16="http://schemas.microsoft.com/office/drawing/2014/main" val="999328008"/>
                    </a:ext>
                  </a:extLst>
                </a:gridCol>
              </a:tblGrid>
              <a:tr h="615250">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S. </a:t>
                      </a:r>
                      <a:r>
                        <a:rPr lang="en-US" sz="2000" kern="0" dirty="0" smtClean="0">
                          <a:solidFill>
                            <a:srgbClr val="0087CB"/>
                          </a:solidFill>
                          <a:effectLst/>
                          <a:latin typeface="Times New Roman" panose="02020603050405020304" pitchFamily="18" charset="0"/>
                          <a:cs typeface="Times New Roman" panose="02020603050405020304" pitchFamily="18" charset="0"/>
                        </a:rPr>
                        <a:t>N.</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Income</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15000"/>
                        </a:lnSpc>
                        <a:spcAft>
                          <a:spcPts val="800"/>
                        </a:spcAft>
                        <a:buNone/>
                      </a:pPr>
                      <a:r>
                        <a:rPr lang="en-US" sz="2000" kern="0" dirty="0">
                          <a:solidFill>
                            <a:srgbClr val="0087CB"/>
                          </a:solidFill>
                          <a:effectLst/>
                          <a:latin typeface="Times New Roman" panose="02020603050405020304" pitchFamily="18" charset="0"/>
                          <a:cs typeface="Times New Roman" panose="02020603050405020304" pitchFamily="18" charset="0"/>
                        </a:rPr>
                        <a:t>Amount</a:t>
                      </a:r>
                      <a:endParaRPr lang="en-IN" sz="180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024061"/>
                  </a:ext>
                </a:extLst>
              </a:tr>
              <a:tr h="615250">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1.</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r>
                        <a:rPr lang="en-US" sz="1600" b="1" kern="0" dirty="0">
                          <a:solidFill>
                            <a:schemeClr val="tx1"/>
                          </a:solidFill>
                          <a:effectLst/>
                          <a:latin typeface="Times New Roman" panose="02020603050405020304" pitchFamily="18" charset="0"/>
                          <a:cs typeface="Times New Roman" panose="02020603050405020304" pitchFamily="18" charset="0"/>
                        </a:rPr>
                        <a:t>Helping Hand for Relief and Development</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9,584,540.00</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0823087"/>
                  </a:ext>
                </a:extLst>
              </a:tr>
              <a:tr h="432185">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2.</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r>
                        <a:rPr lang="en-US" sz="1600" b="1" kern="0" dirty="0">
                          <a:solidFill>
                            <a:schemeClr val="tx1"/>
                          </a:solidFill>
                          <a:effectLst/>
                          <a:latin typeface="Times New Roman" panose="02020603050405020304" pitchFamily="18" charset="0"/>
                          <a:cs typeface="Times New Roman" panose="02020603050405020304" pitchFamily="18" charset="0"/>
                        </a:rPr>
                        <a:t>Life for Relief and Development</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656,309.00</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078735"/>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3.</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600" b="1" kern="0" dirty="0" err="1">
                          <a:solidFill>
                            <a:schemeClr val="tx1"/>
                          </a:solidFill>
                          <a:effectLst/>
                          <a:latin typeface="Times New Roman" panose="02020603050405020304" pitchFamily="18" charset="0"/>
                          <a:cs typeface="Times New Roman" panose="02020603050405020304" pitchFamily="18" charset="0"/>
                        </a:rPr>
                        <a:t>Hayrat</a:t>
                      </a:r>
                      <a:r>
                        <a:rPr lang="en-US" sz="1600" b="1" kern="0" dirty="0">
                          <a:solidFill>
                            <a:schemeClr val="tx1"/>
                          </a:solidFill>
                          <a:effectLst/>
                          <a:latin typeface="Times New Roman" panose="02020603050405020304" pitchFamily="18" charset="0"/>
                          <a:cs typeface="Times New Roman" panose="02020603050405020304" pitchFamily="18" charset="0"/>
                        </a:rPr>
                        <a:t> Aid Association </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755,463.45</a:t>
                      </a:r>
                      <a:endPar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7350874"/>
                  </a:ext>
                </a:extLst>
              </a:tr>
              <a:tr h="45546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4.</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600" b="1" kern="0" dirty="0" err="1">
                          <a:solidFill>
                            <a:schemeClr val="tx1"/>
                          </a:solidFill>
                          <a:effectLst/>
                          <a:latin typeface="Times New Roman" panose="02020603050405020304" pitchFamily="18" charset="0"/>
                          <a:cs typeface="Times New Roman" panose="02020603050405020304" pitchFamily="18" charset="0"/>
                        </a:rPr>
                        <a:t>Hidaya</a:t>
                      </a:r>
                      <a:r>
                        <a:rPr lang="en-US" sz="1600" b="1" kern="0" dirty="0">
                          <a:solidFill>
                            <a:schemeClr val="tx1"/>
                          </a:solidFill>
                          <a:effectLst/>
                          <a:latin typeface="Times New Roman" panose="02020603050405020304" pitchFamily="18" charset="0"/>
                          <a:cs typeface="Times New Roman" panose="02020603050405020304" pitchFamily="18" charset="0"/>
                        </a:rPr>
                        <a:t> Foundation </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r">
                        <a:lnSpc>
                          <a:spcPct val="115000"/>
                        </a:lnSpc>
                        <a:spcBef>
                          <a:spcPts val="0"/>
                        </a:spcBef>
                        <a:spcAft>
                          <a:spcPts val="0"/>
                        </a:spcAft>
                      </a:pPr>
                      <a:r>
                        <a:rPr lang="en-US" sz="16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2,048,050.00</a:t>
                      </a:r>
                      <a:endPar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762966"/>
                  </a:ext>
                </a:extLst>
              </a:tr>
              <a:tr h="372877">
                <a:tc>
                  <a:txBody>
                    <a:bodyPr/>
                    <a:lstStyle/>
                    <a:p>
                      <a:pPr algn="ctr">
                        <a:lnSpc>
                          <a:spcPct val="115000"/>
                        </a:lnSpc>
                        <a:spcAft>
                          <a:spcPts val="800"/>
                        </a:spcAft>
                        <a:buNone/>
                      </a:pPr>
                      <a:r>
                        <a:rPr lang="en-US" sz="1600" kern="0" dirty="0">
                          <a:solidFill>
                            <a:schemeClr val="tx1"/>
                          </a:solidFill>
                          <a:effectLst/>
                          <a:latin typeface="Times New Roman" panose="02020603050405020304" pitchFamily="18" charset="0"/>
                          <a:cs typeface="Times New Roman" panose="02020603050405020304" pitchFamily="18" charset="0"/>
                        </a:rPr>
                        <a:t>5.</a:t>
                      </a: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457200" rtl="0" eaLnBrk="1" fontAlgn="auto" latinLnBrk="0" hangingPunct="1">
                        <a:lnSpc>
                          <a:spcPct val="115000"/>
                        </a:lnSpc>
                        <a:spcBef>
                          <a:spcPts val="0"/>
                        </a:spcBef>
                        <a:spcAft>
                          <a:spcPts val="800"/>
                        </a:spcAft>
                        <a:buClrTx/>
                        <a:buSzTx/>
                        <a:buFontTx/>
                        <a:buNone/>
                        <a:tabLst/>
                        <a:defRPr/>
                      </a:pPr>
                      <a:r>
                        <a:rPr lang="en-US" sz="1600" b="1" kern="0" dirty="0">
                          <a:solidFill>
                            <a:schemeClr val="tx1"/>
                          </a:solidFill>
                          <a:effectLst/>
                          <a:latin typeface="Times New Roman" panose="02020603050405020304" pitchFamily="18" charset="0"/>
                          <a:cs typeface="Times New Roman" panose="02020603050405020304" pitchFamily="18" charset="0"/>
                        </a:rPr>
                        <a:t>Others</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r>
                        <a:rPr lang="en-US" sz="1600" kern="1200" dirty="0">
                          <a:solidFill>
                            <a:schemeClr val="tx1"/>
                          </a:solidFill>
                          <a:effectLst/>
                          <a:latin typeface="Times New Roman" panose="02020603050405020304" pitchFamily="18" charset="0"/>
                          <a:ea typeface="+mn-ea"/>
                          <a:cs typeface="Times New Roman" panose="02020603050405020304" pitchFamily="18" charset="0"/>
                        </a:rPr>
                        <a:t>12,000.00</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5673125"/>
                  </a:ext>
                </a:extLst>
              </a:tr>
              <a:tr h="372877">
                <a:tc>
                  <a:txBody>
                    <a:bodyPr/>
                    <a:lstStyle/>
                    <a:p>
                      <a:pPr algn="r">
                        <a:lnSpc>
                          <a:spcPct val="115000"/>
                        </a:lnSpc>
                        <a:spcAft>
                          <a:spcPts val="800"/>
                        </a:spcAft>
                        <a:buNone/>
                      </a:pPr>
                      <a:endParaRPr lang="en-IN"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lnSpc>
                          <a:spcPct val="115000"/>
                        </a:lnSpc>
                        <a:spcAft>
                          <a:spcPts val="800"/>
                        </a:spcAft>
                        <a:buNone/>
                      </a:pP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518636"/>
                  </a:ext>
                </a:extLst>
              </a:tr>
              <a:tr h="455467">
                <a:tc gridSpan="2">
                  <a:txBody>
                    <a:bodyPr/>
                    <a:lstStyle/>
                    <a:p>
                      <a:pPr algn="r">
                        <a:lnSpc>
                          <a:spcPct val="115000"/>
                        </a:lnSpc>
                        <a:spcAft>
                          <a:spcPts val="800"/>
                        </a:spcAft>
                        <a:buNone/>
                      </a:pPr>
                      <a:r>
                        <a:rPr lang="en-US" sz="1600" b="1" kern="0" dirty="0">
                          <a:solidFill>
                            <a:schemeClr val="tx1"/>
                          </a:solidFill>
                          <a:effectLst/>
                          <a:latin typeface="Times New Roman" panose="02020603050405020304" pitchFamily="18" charset="0"/>
                          <a:cs typeface="Times New Roman" panose="02020603050405020304" pitchFamily="18" charset="0"/>
                        </a:rPr>
                        <a:t>Total</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IN"/>
                    </a:p>
                  </a:txBody>
                  <a:tcPr/>
                </a:tc>
                <a:tc>
                  <a:txBody>
                    <a:bodyPr/>
                    <a:lstStyle/>
                    <a:p>
                      <a:pPr algn="r">
                        <a:lnSpc>
                          <a:spcPct val="115000"/>
                        </a:lnSpc>
                        <a:spcAft>
                          <a:spcPts val="800"/>
                        </a:spcAft>
                        <a:buNone/>
                      </a:pPr>
                      <a:r>
                        <a:rPr lang="en-US" sz="1600" b="1" kern="1200" dirty="0">
                          <a:solidFill>
                            <a:schemeClr val="tx1"/>
                          </a:solidFill>
                          <a:effectLst/>
                          <a:latin typeface="Times New Roman" panose="02020603050405020304" pitchFamily="18" charset="0"/>
                          <a:ea typeface="+mn-ea"/>
                          <a:cs typeface="Times New Roman" panose="02020603050405020304" pitchFamily="18" charset="0"/>
                        </a:rPr>
                        <a:t>13,056,362.45</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0058182"/>
                  </a:ext>
                </a:extLst>
              </a:tr>
            </a:tbl>
          </a:graphicData>
        </a:graphic>
      </p:graphicFrame>
    </p:spTree>
    <p:extLst>
      <p:ext uri="{BB962C8B-B14F-4D97-AF65-F5344CB8AC3E}">
        <p14:creationId xmlns:p14="http://schemas.microsoft.com/office/powerpoint/2010/main" val="176668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CDD4DC-F585-FF48-B28C-56A4716CB68E}"/>
              </a:ext>
            </a:extLst>
          </p:cNvPr>
          <p:cNvGraphicFramePr>
            <a:graphicFrameLocks noGrp="1"/>
          </p:cNvGraphicFramePr>
          <p:nvPr>
            <p:extLst>
              <p:ext uri="{D42A27DB-BD31-4B8C-83A1-F6EECF244321}">
                <p14:modId xmlns:p14="http://schemas.microsoft.com/office/powerpoint/2010/main" val="1924436803"/>
              </p:ext>
            </p:extLst>
          </p:nvPr>
        </p:nvGraphicFramePr>
        <p:xfrm>
          <a:off x="731158" y="199579"/>
          <a:ext cx="10889341" cy="6537877"/>
        </p:xfrm>
        <a:graphic>
          <a:graphicData uri="http://schemas.openxmlformats.org/drawingml/2006/table">
            <a:tbl>
              <a:tblPr firstRow="1" firstCol="1" bandRow="1">
                <a:tableStyleId>{21E4AEA4-8DFA-4A89-87EB-49C32662AFE0}</a:tableStyleId>
              </a:tblPr>
              <a:tblGrid>
                <a:gridCol w="1094924">
                  <a:extLst>
                    <a:ext uri="{9D8B030D-6E8A-4147-A177-3AD203B41FA5}">
                      <a16:colId xmlns:a16="http://schemas.microsoft.com/office/drawing/2014/main" val="809545584"/>
                    </a:ext>
                  </a:extLst>
                </a:gridCol>
                <a:gridCol w="7622434">
                  <a:extLst>
                    <a:ext uri="{9D8B030D-6E8A-4147-A177-3AD203B41FA5}">
                      <a16:colId xmlns:a16="http://schemas.microsoft.com/office/drawing/2014/main" val="1757650038"/>
                    </a:ext>
                  </a:extLst>
                </a:gridCol>
                <a:gridCol w="2171983">
                  <a:extLst>
                    <a:ext uri="{9D8B030D-6E8A-4147-A177-3AD203B41FA5}">
                      <a16:colId xmlns:a16="http://schemas.microsoft.com/office/drawing/2014/main" val="2790381973"/>
                    </a:ext>
                  </a:extLst>
                </a:gridCol>
              </a:tblGrid>
              <a:tr h="357764">
                <a:tc>
                  <a:txBody>
                    <a:bodyPr/>
                    <a:lstStyle/>
                    <a:p>
                      <a:pPr algn="ctr">
                        <a:lnSpc>
                          <a:spcPct val="115000"/>
                        </a:lnSpc>
                        <a:spcAft>
                          <a:spcPts val="800"/>
                        </a:spcAft>
                        <a:buNone/>
                      </a:pPr>
                      <a:r>
                        <a:rPr lang="en-US" sz="1600" kern="0" dirty="0">
                          <a:effectLst/>
                        </a:rPr>
                        <a:t>S. No.</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Expenditure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ctr">
                        <a:lnSpc>
                          <a:spcPct val="115000"/>
                        </a:lnSpc>
                        <a:spcAft>
                          <a:spcPts val="800"/>
                        </a:spcAft>
                        <a:buNone/>
                      </a:pPr>
                      <a:r>
                        <a:rPr lang="en-US" sz="1600" kern="0" dirty="0">
                          <a:effectLst/>
                        </a:rPr>
                        <a:t>Amount</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3582950735"/>
                  </a:ext>
                </a:extLst>
              </a:tr>
              <a:tr h="31028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a:lnSpc>
                          <a:spcPct val="115000"/>
                        </a:lnSpc>
                        <a:spcAft>
                          <a:spcPts val="800"/>
                        </a:spcAft>
                        <a:buNone/>
                      </a:pPr>
                      <a:r>
                        <a:rPr lang="en-US" sz="1600" kern="1200" dirty="0">
                          <a:effectLst/>
                          <a:latin typeface="Times New Roman" panose="02020603050405020304" pitchFamily="18" charset="0"/>
                          <a:cs typeface="Times New Roman" panose="02020603050405020304" pitchFamily="18" charset="0"/>
                        </a:rPr>
                        <a:t>Drinking Water Treatment Plant</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r">
                        <a:lnSpc>
                          <a:spcPct val="115000"/>
                        </a:lnSpc>
                        <a:spcAft>
                          <a:spcPts val="800"/>
                        </a:spcAft>
                        <a:buNone/>
                      </a:pPr>
                      <a:r>
                        <a:rPr lang="en-US" sz="1600" b="1" kern="1200" dirty="0">
                          <a:effectLst/>
                          <a:latin typeface="Times New Roman" panose="02020603050405020304" pitchFamily="18" charset="0"/>
                          <a:cs typeface="Times New Roman" panose="02020603050405020304" pitchFamily="18" charset="0"/>
                        </a:rPr>
                        <a:t>450,564.84</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extLst>
                  <a:ext uri="{0D108BD9-81ED-4DB2-BD59-A6C34878D82A}">
                    <a16:rowId xmlns:a16="http://schemas.microsoft.com/office/drawing/2014/main" val="1269703450"/>
                  </a:ext>
                </a:extLst>
              </a:tr>
              <a:tr h="310284">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l">
                        <a:lnSpc>
                          <a:spcPct val="115000"/>
                        </a:lnSpc>
                        <a:spcAft>
                          <a:spcPts val="800"/>
                        </a:spcAft>
                        <a:buNone/>
                      </a:pPr>
                      <a:r>
                        <a:rPr lang="en-US" sz="1600" kern="1200" dirty="0">
                          <a:effectLst/>
                          <a:latin typeface="Times New Roman" panose="02020603050405020304" pitchFamily="18" charset="0"/>
                          <a:cs typeface="Times New Roman" panose="02020603050405020304" pitchFamily="18" charset="0"/>
                        </a:rPr>
                        <a:t>Bio- Sand filtration Plant with Community and Pump</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r">
                        <a:lnSpc>
                          <a:spcPct val="115000"/>
                        </a:lnSpc>
                        <a:spcAft>
                          <a:spcPts val="800"/>
                        </a:spcAft>
                        <a:buNone/>
                      </a:pPr>
                      <a:r>
                        <a:rPr lang="en-US" sz="1600" b="1" kern="1200" dirty="0">
                          <a:effectLst/>
                          <a:latin typeface="Times New Roman" panose="02020603050405020304" pitchFamily="18" charset="0"/>
                          <a:cs typeface="Times New Roman" panose="02020603050405020304" pitchFamily="18" charset="0"/>
                        </a:rPr>
                        <a:t>302,152.59</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extLst>
                  <a:ext uri="{0D108BD9-81ED-4DB2-BD59-A6C34878D82A}">
                    <a16:rowId xmlns:a16="http://schemas.microsoft.com/office/drawing/2014/main" val="1824551794"/>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Orphans Financial Support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2,157,401.00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507742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Provision of Food Packages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1,479,268.45</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309996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Provision of Hygienic Kits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236,715.00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007357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Provision of Study Kits &amp; School Bag</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492,366.00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79849882"/>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Co-Curricular Activities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357,612.00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495972"/>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Health Screening</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323,266.00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902736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Festival Gift</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392,965.00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6475197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10.</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Consultative Meeting With OSP Stakeholders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57,030.00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60306667"/>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11.</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Educational &amp; Recreational Tour</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266,311.00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0103474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12.</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One Million Meals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1,582,500.00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0051768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13.</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Winterization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440,627.73</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0427745"/>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14.</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Nutrition Food Distribution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1,877,322.45</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4302924"/>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15.</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Medical Health Camp, Cataract Eye surgery and Uterine Prolapse Screening </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77,9507.00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694211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16.</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Treatment of Uterine Prolapse</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126,571.00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87849048"/>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17.</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Health, Hygiene Awareness &amp; Sanitary Pad Making</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142,813.15</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9192511"/>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18.</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Mobile Phone Repair Technician</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161,503.60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9663713"/>
                  </a:ext>
                </a:extLst>
              </a:tr>
              <a:tr h="275808">
                <a:tc>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19.</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marL="0" marR="0" algn="l">
                        <a:lnSpc>
                          <a:spcPct val="115000"/>
                        </a:lnSpc>
                        <a:spcBef>
                          <a:spcPts val="0"/>
                        </a:spcBef>
                        <a:spcAft>
                          <a:spcPts val="0"/>
                        </a:spcAft>
                      </a:pPr>
                      <a:r>
                        <a:rPr lang="en-US" sz="1600" kern="0" dirty="0">
                          <a:effectLst/>
                          <a:latin typeface="Times New Roman" panose="02020603050405020304" pitchFamily="18" charset="0"/>
                          <a:cs typeface="Times New Roman" panose="02020603050405020304" pitchFamily="18" charset="0"/>
                        </a:rPr>
                        <a:t>Administrative Expenses</a:t>
                      </a:r>
                      <a:endParaRPr lang="en-US" sz="1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US" sz="1600" b="1" kern="0" dirty="0">
                          <a:effectLst/>
                          <a:latin typeface="Times New Roman" panose="02020603050405020304" pitchFamily="18" charset="0"/>
                          <a:cs typeface="Times New Roman" panose="02020603050405020304" pitchFamily="18" charset="0"/>
                        </a:rPr>
                        <a:t>27,560.00</a:t>
                      </a: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9730173"/>
                  </a:ext>
                </a:extLst>
              </a:tr>
              <a:tr h="258570">
                <a:tc>
                  <a:txBody>
                    <a:bodyPr/>
                    <a:lstStyle/>
                    <a:p>
                      <a:pPr algn="r">
                        <a:lnSpc>
                          <a:spcPct val="115000"/>
                        </a:lnSpc>
                        <a:spcAft>
                          <a:spcPts val="800"/>
                        </a:spcAft>
                        <a:buNone/>
                      </a:pP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tc>
                <a:tc>
                  <a:txBody>
                    <a:bodyPr/>
                    <a:lstStyle/>
                    <a:p>
                      <a:pPr algn="r">
                        <a:lnSpc>
                          <a:spcPct val="115000"/>
                        </a:lnSpc>
                        <a:spcAft>
                          <a:spcPts val="800"/>
                        </a:spcAft>
                        <a:buNone/>
                      </a:pPr>
                      <a:endParaRPr lang="en-IN" sz="1500" b="1" kern="100" dirty="0">
                        <a:effectLst/>
                        <a:latin typeface="+mj-lt"/>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endParaRPr lang="en-IN" sz="1500" b="1" kern="100" dirty="0">
                        <a:effectLst/>
                        <a:latin typeface="+mj-lt"/>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598936901"/>
                  </a:ext>
                </a:extLst>
              </a:tr>
              <a:tr h="529583">
                <a:tc gridSpan="2">
                  <a:txBody>
                    <a:bodyPr/>
                    <a:lstStyle/>
                    <a:p>
                      <a:pPr algn="r">
                        <a:lnSpc>
                          <a:spcPct val="115000"/>
                        </a:lnSpc>
                        <a:spcAft>
                          <a:spcPts val="800"/>
                        </a:spcAft>
                        <a:buNone/>
                      </a:pPr>
                      <a:r>
                        <a:rPr lang="en-US" sz="1600" kern="0" dirty="0">
                          <a:effectLst/>
                          <a:latin typeface="Times New Roman" panose="02020603050405020304" pitchFamily="18" charset="0"/>
                          <a:cs typeface="Times New Roman" panose="02020603050405020304" pitchFamily="18" charset="0"/>
                        </a:rPr>
                        <a:t>Total </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tc hMerge="1">
                  <a:txBody>
                    <a:bodyPr/>
                    <a:lstStyle/>
                    <a:p>
                      <a:endParaRPr lang="en-IN"/>
                    </a:p>
                  </a:txBody>
                  <a:tcPr/>
                </a:tc>
                <a:tc>
                  <a:txBody>
                    <a:bodyPr/>
                    <a:lstStyle/>
                    <a:p>
                      <a:pPr algn="r">
                        <a:lnSpc>
                          <a:spcPct val="115000"/>
                        </a:lnSpc>
                        <a:spcAft>
                          <a:spcPts val="800"/>
                        </a:spcAft>
                        <a:buNone/>
                      </a:pPr>
                      <a:r>
                        <a:rPr lang="en-US" sz="1800" b="1" kern="1200" dirty="0">
                          <a:effectLst/>
                          <a:latin typeface="Times New Roman" panose="02020603050405020304" pitchFamily="18" charset="0"/>
                          <a:cs typeface="Times New Roman" panose="02020603050405020304" pitchFamily="18" charset="0"/>
                        </a:rPr>
                        <a:t>11,654,056.81</a:t>
                      </a:r>
                      <a:endParaRPr lang="en-IN" sz="12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6027" marR="56027" marT="0" marB="0" anchor="ctr"/>
                </a:tc>
                <a:extLst>
                  <a:ext uri="{0D108BD9-81ED-4DB2-BD59-A6C34878D82A}">
                    <a16:rowId xmlns:a16="http://schemas.microsoft.com/office/drawing/2014/main" val="3639340001"/>
                  </a:ext>
                </a:extLst>
              </a:tr>
            </a:tbl>
          </a:graphicData>
        </a:graphic>
      </p:graphicFrame>
    </p:spTree>
    <p:extLst>
      <p:ext uri="{BB962C8B-B14F-4D97-AF65-F5344CB8AC3E}">
        <p14:creationId xmlns:p14="http://schemas.microsoft.com/office/powerpoint/2010/main" val="225208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837644-728B-A3DC-2FB1-57F3A3B6C351}"/>
              </a:ext>
            </a:extLst>
          </p:cNvPr>
          <p:cNvSpPr/>
          <p:nvPr/>
        </p:nvSpPr>
        <p:spPr>
          <a:xfrm>
            <a:off x="0" y="0"/>
            <a:ext cx="12192000" cy="1654629"/>
          </a:xfrm>
          <a:prstGeom prst="rect">
            <a:avLst/>
          </a:prstGeom>
          <a:solidFill>
            <a:srgbClr val="0087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2764A-F63B-0451-2831-693923F659F9}"/>
              </a:ext>
            </a:extLst>
          </p:cNvPr>
          <p:cNvSpPr>
            <a:spLocks noGrp="1"/>
          </p:cNvSpPr>
          <p:nvPr>
            <p:ph type="title"/>
          </p:nvPr>
        </p:nvSpPr>
        <p:spPr>
          <a:xfrm>
            <a:off x="348344" y="158121"/>
            <a:ext cx="5887564" cy="737961"/>
          </a:xfrm>
        </p:spPr>
        <p:txBody>
          <a:bodyPr>
            <a:normAutofit/>
          </a:bodyPr>
          <a:lstStyle/>
          <a:p>
            <a:r>
              <a:rPr lang="en-US" sz="4000" b="1" dirty="0">
                <a:solidFill>
                  <a:schemeClr val="tx1"/>
                </a:solidFill>
                <a:latin typeface="Franklin Gothic Heavy" panose="020B0903020102020204" pitchFamily="34" charset="0"/>
                <a:cs typeface="Teko SemiBold" pitchFamily="2" charset="0"/>
              </a:rPr>
              <a:t>Partner organizations</a:t>
            </a:r>
            <a:endParaRPr lang="en-IN" sz="4000" dirty="0">
              <a:solidFill>
                <a:schemeClr val="tx1"/>
              </a:solidFill>
              <a:latin typeface="Franklin Gothic Heavy" panose="020B0903020102020204" pitchFamily="34" charset="0"/>
              <a:cs typeface="Teko SemiBold" pitchFamily="2" charset="0"/>
            </a:endParaRPr>
          </a:p>
        </p:txBody>
      </p:sp>
      <p:sp>
        <p:nvSpPr>
          <p:cNvPr id="6" name="TextBox 5">
            <a:extLst>
              <a:ext uri="{FF2B5EF4-FFF2-40B4-BE49-F238E27FC236}">
                <a16:creationId xmlns:a16="http://schemas.microsoft.com/office/drawing/2014/main" id="{C7CD8C45-E71E-6E14-C31A-CC94C1D60A33}"/>
              </a:ext>
            </a:extLst>
          </p:cNvPr>
          <p:cNvSpPr txBox="1"/>
          <p:nvPr/>
        </p:nvSpPr>
        <p:spPr>
          <a:xfrm>
            <a:off x="348344" y="870860"/>
            <a:ext cx="11742056" cy="646331"/>
          </a:xfrm>
          <a:prstGeom prst="rect">
            <a:avLst/>
          </a:prstGeom>
          <a:noFill/>
        </p:spPr>
        <p:txBody>
          <a:bodyPr wrap="square" rtlCol="0">
            <a:spAutoFit/>
          </a:bodyPr>
          <a:lstStyle/>
          <a:p>
            <a:r>
              <a:rPr lang="en-US" dirty="0">
                <a:solidFill>
                  <a:schemeClr val="bg1"/>
                </a:solidFill>
              </a:rPr>
              <a:t>Human Relief Organization Nepal would like to pay a lot of thanks to our all partners for their financial and moral contributions on various projects in Nepal. Present and past partner organizations are as follows:</a:t>
            </a:r>
            <a:endParaRPr lang="en-IN" dirty="0">
              <a:solidFill>
                <a:schemeClr val="bg1"/>
              </a:solidFill>
            </a:endParaRPr>
          </a:p>
        </p:txBody>
      </p:sp>
      <p:pic>
        <p:nvPicPr>
          <p:cNvPr id="23" name="Picture 22">
            <a:extLst>
              <a:ext uri="{FF2B5EF4-FFF2-40B4-BE49-F238E27FC236}">
                <a16:creationId xmlns:a16="http://schemas.microsoft.com/office/drawing/2014/main" id="{BCFC2423-12B8-5DCF-DE98-F5D263C8CB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462" y="1843581"/>
            <a:ext cx="2440940" cy="1444625"/>
          </a:xfrm>
          <a:prstGeom prst="rect">
            <a:avLst/>
          </a:prstGeom>
          <a:noFill/>
          <a:ln>
            <a:noFill/>
          </a:ln>
        </p:spPr>
      </p:pic>
      <p:pic>
        <p:nvPicPr>
          <p:cNvPr id="24" name="Picture 23">
            <a:extLst>
              <a:ext uri="{FF2B5EF4-FFF2-40B4-BE49-F238E27FC236}">
                <a16:creationId xmlns:a16="http://schemas.microsoft.com/office/drawing/2014/main" id="{DD5484E7-A8B9-4ED2-4759-784AB894E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83" y="1754958"/>
            <a:ext cx="2440940" cy="1365885"/>
          </a:xfrm>
          <a:prstGeom prst="rect">
            <a:avLst/>
          </a:prstGeom>
          <a:noFill/>
          <a:ln>
            <a:noFill/>
          </a:ln>
        </p:spPr>
      </p:pic>
      <p:pic>
        <p:nvPicPr>
          <p:cNvPr id="25" name="Picture 24">
            <a:extLst>
              <a:ext uri="{FF2B5EF4-FFF2-40B4-BE49-F238E27FC236}">
                <a16:creationId xmlns:a16="http://schemas.microsoft.com/office/drawing/2014/main" id="{68C09AF1-FBE5-5987-D020-1A126C355A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027" y="3399426"/>
            <a:ext cx="2861945" cy="1143000"/>
          </a:xfrm>
          <a:prstGeom prst="rect">
            <a:avLst/>
          </a:prstGeom>
          <a:noFill/>
          <a:ln>
            <a:noFill/>
          </a:ln>
        </p:spPr>
      </p:pic>
      <p:pic>
        <p:nvPicPr>
          <p:cNvPr id="26" name="Picture 25">
            <a:extLst>
              <a:ext uri="{FF2B5EF4-FFF2-40B4-BE49-F238E27FC236}">
                <a16:creationId xmlns:a16="http://schemas.microsoft.com/office/drawing/2014/main" id="{E777A88E-0EEC-3CCC-A3DB-E5B3013CCD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9659" y="2979325"/>
            <a:ext cx="2432050" cy="1581785"/>
          </a:xfrm>
          <a:prstGeom prst="rect">
            <a:avLst/>
          </a:prstGeom>
          <a:noFill/>
          <a:ln>
            <a:noFill/>
          </a:ln>
        </p:spPr>
      </p:pic>
      <p:pic>
        <p:nvPicPr>
          <p:cNvPr id="27" name="Picture 26">
            <a:extLst>
              <a:ext uri="{FF2B5EF4-FFF2-40B4-BE49-F238E27FC236}">
                <a16:creationId xmlns:a16="http://schemas.microsoft.com/office/drawing/2014/main" id="{9BCD0DDF-FF55-2632-F638-1FA2D480F1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270" y="1638433"/>
            <a:ext cx="2861945" cy="1499235"/>
          </a:xfrm>
          <a:prstGeom prst="rect">
            <a:avLst/>
          </a:prstGeom>
          <a:noFill/>
          <a:ln>
            <a:noFill/>
          </a:ln>
        </p:spPr>
      </p:pic>
      <p:pic>
        <p:nvPicPr>
          <p:cNvPr id="28" name="Picture 27">
            <a:extLst>
              <a:ext uri="{FF2B5EF4-FFF2-40B4-BE49-F238E27FC236}">
                <a16:creationId xmlns:a16="http://schemas.microsoft.com/office/drawing/2014/main" id="{8B363ABF-92F1-DC6C-3CEC-8F27E0EF009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49" y="1783851"/>
            <a:ext cx="2129790" cy="1308100"/>
          </a:xfrm>
          <a:prstGeom prst="rect">
            <a:avLst/>
          </a:prstGeom>
          <a:noFill/>
          <a:ln>
            <a:noFill/>
          </a:ln>
        </p:spPr>
      </p:pic>
      <p:pic>
        <p:nvPicPr>
          <p:cNvPr id="29" name="Picture 28">
            <a:extLst>
              <a:ext uri="{FF2B5EF4-FFF2-40B4-BE49-F238E27FC236}">
                <a16:creationId xmlns:a16="http://schemas.microsoft.com/office/drawing/2014/main" id="{24BA403B-20BA-7D2B-608E-0A3AE4DE4E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4786" y="4491943"/>
            <a:ext cx="2111244" cy="1581785"/>
          </a:xfrm>
          <a:prstGeom prst="rect">
            <a:avLst/>
          </a:prstGeom>
          <a:noFill/>
          <a:ln>
            <a:noFill/>
          </a:ln>
        </p:spPr>
      </p:pic>
      <p:pic>
        <p:nvPicPr>
          <p:cNvPr id="30" name="Picture 29">
            <a:extLst>
              <a:ext uri="{FF2B5EF4-FFF2-40B4-BE49-F238E27FC236}">
                <a16:creationId xmlns:a16="http://schemas.microsoft.com/office/drawing/2014/main" id="{93F6A369-A119-A69B-E948-40DD78429E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78" y="4706438"/>
            <a:ext cx="2432050" cy="648970"/>
          </a:xfrm>
          <a:prstGeom prst="rect">
            <a:avLst/>
          </a:prstGeom>
          <a:noFill/>
          <a:ln>
            <a:noFill/>
          </a:ln>
        </p:spPr>
      </p:pic>
      <p:pic>
        <p:nvPicPr>
          <p:cNvPr id="33" name="Picture 32">
            <a:extLst>
              <a:ext uri="{FF2B5EF4-FFF2-40B4-BE49-F238E27FC236}">
                <a16:creationId xmlns:a16="http://schemas.microsoft.com/office/drawing/2014/main" id="{B24DC11E-DD6D-2A37-03E3-92CDF82A203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1762" y="6016104"/>
            <a:ext cx="2067815" cy="542237"/>
          </a:xfrm>
          <a:prstGeom prst="rect">
            <a:avLst/>
          </a:prstGeom>
          <a:noFill/>
          <a:ln>
            <a:noFill/>
          </a:ln>
        </p:spPr>
      </p:pic>
      <p:pic>
        <p:nvPicPr>
          <p:cNvPr id="34" name="Picture 33">
            <a:extLst>
              <a:ext uri="{FF2B5EF4-FFF2-40B4-BE49-F238E27FC236}">
                <a16:creationId xmlns:a16="http://schemas.microsoft.com/office/drawing/2014/main" id="{44F55C2F-0749-1C3A-CEA2-51B77CC706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1660" y="4657178"/>
            <a:ext cx="1355090" cy="1630045"/>
          </a:xfrm>
          <a:prstGeom prst="rect">
            <a:avLst/>
          </a:prstGeom>
          <a:noFill/>
          <a:ln>
            <a:noFill/>
          </a:ln>
        </p:spPr>
      </p:pic>
      <p:pic>
        <p:nvPicPr>
          <p:cNvPr id="35" name="Picture 34">
            <a:extLst>
              <a:ext uri="{FF2B5EF4-FFF2-40B4-BE49-F238E27FC236}">
                <a16:creationId xmlns:a16="http://schemas.microsoft.com/office/drawing/2014/main" id="{23657F0C-E4A9-8647-2B43-9685D1C646B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0049" y="3351801"/>
            <a:ext cx="1238250" cy="1238250"/>
          </a:xfrm>
          <a:prstGeom prst="rect">
            <a:avLst/>
          </a:prstGeom>
          <a:noFill/>
          <a:ln>
            <a:noFill/>
          </a:ln>
        </p:spPr>
      </p:pic>
      <p:pic>
        <p:nvPicPr>
          <p:cNvPr id="36" name="Picture 35">
            <a:extLst>
              <a:ext uri="{FF2B5EF4-FFF2-40B4-BE49-F238E27FC236}">
                <a16:creationId xmlns:a16="http://schemas.microsoft.com/office/drawing/2014/main" id="{2703E883-2F10-B228-17FD-A02AFF2363E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55568" y="3352432"/>
            <a:ext cx="1325880" cy="977900"/>
          </a:xfrm>
          <a:prstGeom prst="rect">
            <a:avLst/>
          </a:prstGeom>
          <a:noFill/>
          <a:ln>
            <a:noFill/>
          </a:ln>
        </p:spPr>
      </p:pic>
      <p:pic>
        <p:nvPicPr>
          <p:cNvPr id="37" name="Picture 36">
            <a:extLst>
              <a:ext uri="{FF2B5EF4-FFF2-40B4-BE49-F238E27FC236}">
                <a16:creationId xmlns:a16="http://schemas.microsoft.com/office/drawing/2014/main" id="{D3CBF22F-77CA-ED38-76B7-77D99AF39CB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78101" y="1783851"/>
            <a:ext cx="1188720" cy="1188720"/>
          </a:xfrm>
          <a:prstGeom prst="rect">
            <a:avLst/>
          </a:prstGeom>
          <a:noFill/>
          <a:ln>
            <a:noFill/>
          </a:ln>
        </p:spPr>
      </p:pic>
      <p:pic>
        <p:nvPicPr>
          <p:cNvPr id="3" name="Picture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6030" y="4681450"/>
            <a:ext cx="2690942" cy="1323933"/>
          </a:xfrm>
          <a:prstGeom prst="rect">
            <a:avLst/>
          </a:prstGeom>
        </p:spPr>
      </p:pic>
      <p:pic>
        <p:nvPicPr>
          <p:cNvPr id="4" name="Picture 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9423" y="5421056"/>
            <a:ext cx="2287760" cy="786328"/>
          </a:xfrm>
          <a:prstGeom prst="rect">
            <a:avLst/>
          </a:prstGeom>
        </p:spPr>
      </p:pic>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83283" y="3498498"/>
            <a:ext cx="2946759" cy="935251"/>
          </a:xfrm>
          <a:prstGeom prst="rect">
            <a:avLst/>
          </a:prstGeom>
        </p:spPr>
      </p:pic>
      <p:pic>
        <p:nvPicPr>
          <p:cNvPr id="8" name="Picture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649448" y="4735300"/>
            <a:ext cx="2352472" cy="1095069"/>
          </a:xfrm>
          <a:prstGeom prst="rect">
            <a:avLst/>
          </a:prstGeom>
        </p:spPr>
      </p:pic>
    </p:spTree>
    <p:extLst>
      <p:ext uri="{BB962C8B-B14F-4D97-AF65-F5344CB8AC3E}">
        <p14:creationId xmlns:p14="http://schemas.microsoft.com/office/powerpoint/2010/main" val="227378917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0FF0-F849-ACFE-88ED-3110F5BC5E59}"/>
              </a:ext>
            </a:extLst>
          </p:cNvPr>
          <p:cNvSpPr>
            <a:spLocks noGrp="1"/>
          </p:cNvSpPr>
          <p:nvPr>
            <p:ph type="title"/>
          </p:nvPr>
        </p:nvSpPr>
        <p:spPr>
          <a:xfrm>
            <a:off x="288011" y="227334"/>
            <a:ext cx="7273370" cy="926646"/>
          </a:xfrm>
        </p:spPr>
        <p:txBody>
          <a:bodyPr>
            <a:normAutofit/>
          </a:bodyPr>
          <a:lstStyle/>
          <a:p>
            <a:r>
              <a:rPr lang="en-US" b="1" dirty="0">
                <a:solidFill>
                  <a:srgbClr val="0087CB"/>
                </a:solidFill>
                <a:latin typeface="Times New Roman" panose="02020603050405020304" pitchFamily="18" charset="0"/>
                <a:cs typeface="Times New Roman" panose="02020603050405020304" pitchFamily="18" charset="0"/>
              </a:rPr>
              <a:t>Contribution in SDG Goals</a:t>
            </a:r>
            <a:endParaRPr lang="en-IN" b="1" dirty="0">
              <a:solidFill>
                <a:srgbClr val="0087CB"/>
              </a:solidFill>
              <a:latin typeface="Times New Roman" panose="02020603050405020304" pitchFamily="18" charset="0"/>
              <a:cs typeface="Times New Roman" panose="02020603050405020304" pitchFamily="18" charset="0"/>
            </a:endParaRPr>
          </a:p>
        </p:txBody>
      </p:sp>
      <p:grpSp>
        <p:nvGrpSpPr>
          <p:cNvPr id="22" name="Group 21"/>
          <p:cNvGrpSpPr/>
          <p:nvPr/>
        </p:nvGrpSpPr>
        <p:grpSpPr>
          <a:xfrm>
            <a:off x="6265455" y="870537"/>
            <a:ext cx="5571028" cy="5457592"/>
            <a:chOff x="521515" y="1115698"/>
            <a:chExt cx="5571028" cy="5457592"/>
          </a:xfrm>
        </p:grpSpPr>
        <p:pic>
          <p:nvPicPr>
            <p:cNvPr id="5" name="Image 190">
              <a:extLst>
                <a:ext uri="{FF2B5EF4-FFF2-40B4-BE49-F238E27FC236}">
                  <a16:creationId xmlns:a16="http://schemas.microsoft.com/office/drawing/2014/main" id="{3EFC20D1-9C00-CD57-D2AA-451691352009}"/>
                </a:ext>
              </a:extLst>
            </p:cNvPr>
            <p:cNvPicPr>
              <a:picLocks/>
            </p:cNvPicPr>
            <p:nvPr/>
          </p:nvPicPr>
          <p:blipFill>
            <a:blip r:embed="rId2" cstate="print"/>
            <a:stretch>
              <a:fillRect/>
            </a:stretch>
          </p:blipFill>
          <p:spPr>
            <a:xfrm>
              <a:off x="521515" y="1115698"/>
              <a:ext cx="1610647" cy="125182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age 191">
              <a:extLst>
                <a:ext uri="{FF2B5EF4-FFF2-40B4-BE49-F238E27FC236}">
                  <a16:creationId xmlns:a16="http://schemas.microsoft.com/office/drawing/2014/main" id="{9B8E0706-E17D-89C9-3264-79CA29E05BC8}"/>
                </a:ext>
              </a:extLst>
            </p:cNvPr>
            <p:cNvPicPr>
              <a:picLocks/>
            </p:cNvPicPr>
            <p:nvPr/>
          </p:nvPicPr>
          <p:blipFill>
            <a:blip r:embed="rId3" cstate="print"/>
            <a:stretch>
              <a:fillRect/>
            </a:stretch>
          </p:blipFill>
          <p:spPr>
            <a:xfrm>
              <a:off x="2498203" y="1115698"/>
              <a:ext cx="1611590" cy="125256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 192">
              <a:extLst>
                <a:ext uri="{FF2B5EF4-FFF2-40B4-BE49-F238E27FC236}">
                  <a16:creationId xmlns:a16="http://schemas.microsoft.com/office/drawing/2014/main" id="{565286E4-7A22-9007-1D55-829E502ECEBC}"/>
                </a:ext>
              </a:extLst>
            </p:cNvPr>
            <p:cNvPicPr>
              <a:picLocks/>
            </p:cNvPicPr>
            <p:nvPr/>
          </p:nvPicPr>
          <p:blipFill>
            <a:blip r:embed="rId4" cstate="print"/>
            <a:stretch>
              <a:fillRect/>
            </a:stretch>
          </p:blipFill>
          <p:spPr>
            <a:xfrm>
              <a:off x="4484723" y="1123342"/>
              <a:ext cx="1607820" cy="1249631"/>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 193">
              <a:extLst>
                <a:ext uri="{FF2B5EF4-FFF2-40B4-BE49-F238E27FC236}">
                  <a16:creationId xmlns:a16="http://schemas.microsoft.com/office/drawing/2014/main" id="{0DEB5D5E-1C92-02E3-FAC2-E9B48BBCEB17}"/>
                </a:ext>
              </a:extLst>
            </p:cNvPr>
            <p:cNvPicPr>
              <a:picLocks/>
            </p:cNvPicPr>
            <p:nvPr/>
          </p:nvPicPr>
          <p:blipFill>
            <a:blip r:embed="rId5" cstate="print"/>
            <a:stretch>
              <a:fillRect/>
            </a:stretch>
          </p:blipFill>
          <p:spPr>
            <a:xfrm>
              <a:off x="529996" y="2547407"/>
              <a:ext cx="1593684" cy="123937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194">
              <a:extLst>
                <a:ext uri="{FF2B5EF4-FFF2-40B4-BE49-F238E27FC236}">
                  <a16:creationId xmlns:a16="http://schemas.microsoft.com/office/drawing/2014/main" id="{CCC320A6-3AC7-F06E-3568-DF390DEE98BF}"/>
                </a:ext>
              </a:extLst>
            </p:cNvPr>
            <p:cNvPicPr>
              <a:picLocks/>
            </p:cNvPicPr>
            <p:nvPr/>
          </p:nvPicPr>
          <p:blipFill>
            <a:blip r:embed="rId6" cstate="print"/>
            <a:stretch>
              <a:fillRect/>
            </a:stretch>
          </p:blipFill>
          <p:spPr>
            <a:xfrm>
              <a:off x="2498203" y="2568650"/>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195">
              <a:extLst>
                <a:ext uri="{FF2B5EF4-FFF2-40B4-BE49-F238E27FC236}">
                  <a16:creationId xmlns:a16="http://schemas.microsoft.com/office/drawing/2014/main" id="{1D1CA3A7-6700-BB37-B993-3C695C72F421}"/>
                </a:ext>
              </a:extLst>
            </p:cNvPr>
            <p:cNvPicPr>
              <a:picLocks/>
            </p:cNvPicPr>
            <p:nvPr/>
          </p:nvPicPr>
          <p:blipFill>
            <a:blip r:embed="rId7" cstate="print"/>
            <a:stretch>
              <a:fillRect/>
            </a:stretch>
          </p:blipFill>
          <p:spPr>
            <a:xfrm>
              <a:off x="4484671" y="2567185"/>
              <a:ext cx="1569180" cy="1219599"/>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96">
              <a:extLst>
                <a:ext uri="{FF2B5EF4-FFF2-40B4-BE49-F238E27FC236}">
                  <a16:creationId xmlns:a16="http://schemas.microsoft.com/office/drawing/2014/main" id="{35CB5CAC-7400-3241-9CEF-CD0476F1E2C7}"/>
                </a:ext>
              </a:extLst>
            </p:cNvPr>
            <p:cNvPicPr>
              <a:picLocks/>
            </p:cNvPicPr>
            <p:nvPr/>
          </p:nvPicPr>
          <p:blipFill>
            <a:blip r:embed="rId8" cstate="print"/>
            <a:stretch>
              <a:fillRect/>
            </a:stretch>
          </p:blipFill>
          <p:spPr>
            <a:xfrm>
              <a:off x="543190"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Image 197">
              <a:extLst>
                <a:ext uri="{FF2B5EF4-FFF2-40B4-BE49-F238E27FC236}">
                  <a16:creationId xmlns:a16="http://schemas.microsoft.com/office/drawing/2014/main" id="{A2932420-E933-00A3-AADE-9A484FE8F66B}"/>
                </a:ext>
              </a:extLst>
            </p:cNvPr>
            <p:cNvPicPr>
              <a:picLocks/>
            </p:cNvPicPr>
            <p:nvPr/>
          </p:nvPicPr>
          <p:blipFill>
            <a:blip r:embed="rId9" cstate="print"/>
            <a:stretch>
              <a:fillRect/>
            </a:stretch>
          </p:blipFill>
          <p:spPr>
            <a:xfrm>
              <a:off x="2498202" y="3966664"/>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198">
              <a:extLst>
                <a:ext uri="{FF2B5EF4-FFF2-40B4-BE49-F238E27FC236}">
                  <a16:creationId xmlns:a16="http://schemas.microsoft.com/office/drawing/2014/main" id="{BC7B603A-0FA1-8A32-762C-4FF350498BD9}"/>
                </a:ext>
              </a:extLst>
            </p:cNvPr>
            <p:cNvPicPr>
              <a:picLocks/>
            </p:cNvPicPr>
            <p:nvPr/>
          </p:nvPicPr>
          <p:blipFill>
            <a:blip r:embed="rId10" cstate="print"/>
            <a:stretch>
              <a:fillRect/>
            </a:stretch>
          </p:blipFill>
          <p:spPr>
            <a:xfrm>
              <a:off x="4484671" y="3972697"/>
              <a:ext cx="1526769" cy="1186637"/>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 199">
              <a:extLst>
                <a:ext uri="{FF2B5EF4-FFF2-40B4-BE49-F238E27FC236}">
                  <a16:creationId xmlns:a16="http://schemas.microsoft.com/office/drawing/2014/main" id="{7C822E1F-3BD3-C3C4-4FA9-F0A7A62F4FDC}"/>
                </a:ext>
              </a:extLst>
            </p:cNvPr>
            <p:cNvPicPr>
              <a:picLocks/>
            </p:cNvPicPr>
            <p:nvPr/>
          </p:nvPicPr>
          <p:blipFill>
            <a:blip r:embed="rId11" cstate="print"/>
            <a:stretch>
              <a:fillRect/>
            </a:stretch>
          </p:blipFill>
          <p:spPr>
            <a:xfrm>
              <a:off x="549315" y="5364678"/>
              <a:ext cx="1555043"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200">
              <a:extLst>
                <a:ext uri="{FF2B5EF4-FFF2-40B4-BE49-F238E27FC236}">
                  <a16:creationId xmlns:a16="http://schemas.microsoft.com/office/drawing/2014/main" id="{D23B9289-924C-2038-5FB0-86A78D14B344}"/>
                </a:ext>
              </a:extLst>
            </p:cNvPr>
            <p:cNvPicPr>
              <a:picLocks/>
            </p:cNvPicPr>
            <p:nvPr/>
          </p:nvPicPr>
          <p:blipFill>
            <a:blip r:embed="rId12" cstate="print"/>
            <a:stretch>
              <a:fillRect/>
            </a:stretch>
          </p:blipFill>
          <p:spPr>
            <a:xfrm>
              <a:off x="2498201" y="5355156"/>
              <a:ext cx="1567295" cy="1218134"/>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Image 201">
              <a:extLst>
                <a:ext uri="{FF2B5EF4-FFF2-40B4-BE49-F238E27FC236}">
                  <a16:creationId xmlns:a16="http://schemas.microsoft.com/office/drawing/2014/main" id="{88A372C7-557C-5586-B287-7238FE59C9DA}"/>
                </a:ext>
              </a:extLst>
            </p:cNvPr>
            <p:cNvPicPr>
              <a:picLocks/>
            </p:cNvPicPr>
            <p:nvPr/>
          </p:nvPicPr>
          <p:blipFill>
            <a:blip r:embed="rId13" cstate="print"/>
            <a:stretch>
              <a:fillRect/>
            </a:stretch>
          </p:blipFill>
          <p:spPr>
            <a:xfrm>
              <a:off x="4484671" y="5364678"/>
              <a:ext cx="1554101" cy="1208612"/>
            </a:xfrm>
            <a:prstGeom prst="rect">
              <a:avLst/>
            </a:prstGeom>
            <a:solidFill>
              <a:srgbClr val="FFFFFF">
                <a:shade val="85000"/>
              </a:srgbClr>
            </a:solidFill>
            <a:ln w="285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8" name="TextBox 17">
            <a:extLst>
              <a:ext uri="{FF2B5EF4-FFF2-40B4-BE49-F238E27FC236}">
                <a16:creationId xmlns:a16="http://schemas.microsoft.com/office/drawing/2014/main" id="{E77AE580-C2C1-FADB-92A1-608F6CB79E3F}"/>
              </a:ext>
            </a:extLst>
          </p:cNvPr>
          <p:cNvSpPr txBox="1"/>
          <p:nvPr/>
        </p:nvSpPr>
        <p:spPr>
          <a:xfrm>
            <a:off x="288011" y="935917"/>
            <a:ext cx="5793195" cy="532453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Human Relief Organization (HRO) Nepal is committed to fostering sustainable development and uplifting vulnerable communities through its impactful initiatives that align with the United Nations Sustainable Development Goals (SDGs). Our work across various sectors directly contributes to the realization of multiple SDGs:</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gn="just"/>
            <a:r>
              <a:rPr lang="en-US" sz="2000" b="1" dirty="0">
                <a:solidFill>
                  <a:srgbClr val="0087CB"/>
                </a:solidFill>
                <a:latin typeface="Times New Roman" panose="02020603050405020304" pitchFamily="18" charset="0"/>
                <a:cs typeface="Times New Roman" panose="02020603050405020304" pitchFamily="18" charset="0"/>
              </a:rPr>
              <a:t>Human Relief Organization Nepal</a:t>
            </a:r>
            <a:r>
              <a:rPr lang="en-US" sz="2000" dirty="0">
                <a:solidFill>
                  <a:srgbClr val="0087CB"/>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sincerely acknowledges the unwavering support of our dedicated volunteers and community leaders. Your selfless contributions of time, effort, and influence play a vital role in advancing our mission and driving positive change.</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are deeply grateful for your continued commitment and for standing with us in our shared journey to build a stronger, more compassionate community.</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B23C568-352B-53E4-750D-D7C53EB07E8A}"/>
              </a:ext>
            </a:extLst>
          </p:cNvPr>
          <p:cNvSpPr/>
          <p:nvPr/>
        </p:nvSpPr>
        <p:spPr>
          <a:xfrm>
            <a:off x="6337300" y="3759070"/>
            <a:ext cx="304800" cy="381000"/>
          </a:xfrm>
          <a:prstGeom prst="rect">
            <a:avLst/>
          </a:prstGeom>
          <a:solidFill>
            <a:srgbClr val="8F1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sp>
        <p:nvSpPr>
          <p:cNvPr id="4" name="Rectangle 3">
            <a:extLst>
              <a:ext uri="{FF2B5EF4-FFF2-40B4-BE49-F238E27FC236}">
                <a16:creationId xmlns:a16="http://schemas.microsoft.com/office/drawing/2014/main" id="{4E5D8F0F-D641-5A1E-7496-2AA6A8160A93}"/>
              </a:ext>
            </a:extLst>
          </p:cNvPr>
          <p:cNvSpPr/>
          <p:nvPr/>
        </p:nvSpPr>
        <p:spPr>
          <a:xfrm>
            <a:off x="8308187" y="3778120"/>
            <a:ext cx="304800"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sp>
        <p:nvSpPr>
          <p:cNvPr id="17" name="Rectangle 16">
            <a:extLst>
              <a:ext uri="{FF2B5EF4-FFF2-40B4-BE49-F238E27FC236}">
                <a16:creationId xmlns:a16="http://schemas.microsoft.com/office/drawing/2014/main" id="{48BCDA80-085A-DDF3-3467-3F9F6EF6EFAB}"/>
              </a:ext>
            </a:extLst>
          </p:cNvPr>
          <p:cNvSpPr/>
          <p:nvPr/>
        </p:nvSpPr>
        <p:spPr>
          <a:xfrm>
            <a:off x="10273905" y="3778120"/>
            <a:ext cx="343714" cy="381000"/>
          </a:xfrm>
          <a:prstGeom prst="rect">
            <a:avLst/>
          </a:prstGeom>
          <a:solidFill>
            <a:srgbClr val="E019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9</a:t>
            </a:r>
          </a:p>
        </p:txBody>
      </p:sp>
      <p:sp>
        <p:nvSpPr>
          <p:cNvPr id="19" name="Rectangle 18">
            <a:extLst>
              <a:ext uri="{FF2B5EF4-FFF2-40B4-BE49-F238E27FC236}">
                <a16:creationId xmlns:a16="http://schemas.microsoft.com/office/drawing/2014/main" id="{4AE940A6-727B-1D9E-29F6-CCC6809E18C7}"/>
              </a:ext>
            </a:extLst>
          </p:cNvPr>
          <p:cNvSpPr/>
          <p:nvPr/>
        </p:nvSpPr>
        <p:spPr>
          <a:xfrm>
            <a:off x="6337300" y="5165682"/>
            <a:ext cx="365125" cy="381000"/>
          </a:xfrm>
          <a:prstGeom prst="rect">
            <a:avLst/>
          </a:prstGeom>
          <a:solidFill>
            <a:srgbClr val="FA9D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latin typeface="Impact" panose="020B0806030902050204" pitchFamily="34" charset="0"/>
              </a:rPr>
              <a:t>10</a:t>
            </a:r>
          </a:p>
        </p:txBody>
      </p:sp>
      <p:sp>
        <p:nvSpPr>
          <p:cNvPr id="20" name="Rectangle 19">
            <a:extLst>
              <a:ext uri="{FF2B5EF4-FFF2-40B4-BE49-F238E27FC236}">
                <a16:creationId xmlns:a16="http://schemas.microsoft.com/office/drawing/2014/main" id="{074B2AD8-0371-F4FF-EB00-F76E3C59DE64}"/>
              </a:ext>
            </a:extLst>
          </p:cNvPr>
          <p:cNvSpPr/>
          <p:nvPr/>
        </p:nvSpPr>
        <p:spPr>
          <a:xfrm>
            <a:off x="8267473" y="5165682"/>
            <a:ext cx="435202" cy="381000"/>
          </a:xfrm>
          <a:prstGeom prst="rect">
            <a:avLst/>
          </a:prstGeom>
          <a:solidFill>
            <a:srgbClr val="4C7B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latin typeface="Impact" panose="020B0806030902050204" pitchFamily="34" charset="0"/>
              </a:rPr>
              <a:t>11</a:t>
            </a:r>
          </a:p>
        </p:txBody>
      </p:sp>
      <p:sp>
        <p:nvSpPr>
          <p:cNvPr id="21" name="Rectangle 20">
            <a:extLst>
              <a:ext uri="{FF2B5EF4-FFF2-40B4-BE49-F238E27FC236}">
                <a16:creationId xmlns:a16="http://schemas.microsoft.com/office/drawing/2014/main" id="{56A5222B-AD77-6534-7007-1B2884BD4219}"/>
              </a:ext>
            </a:extLst>
          </p:cNvPr>
          <p:cNvSpPr/>
          <p:nvPr/>
        </p:nvSpPr>
        <p:spPr>
          <a:xfrm>
            <a:off x="10272956" y="5187864"/>
            <a:ext cx="411955" cy="381000"/>
          </a:xfrm>
          <a:prstGeom prst="rect">
            <a:avLst/>
          </a:prstGeom>
          <a:solidFill>
            <a:srgbClr val="1E3B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smtClean="0">
                <a:latin typeface="Impact" panose="020B0806030902050204" pitchFamily="34" charset="0"/>
              </a:rPr>
              <a:t>12</a:t>
            </a:r>
            <a:endParaRPr lang="en-IN" sz="1600" dirty="0">
              <a:latin typeface="Impact" panose="020B0806030902050204" pitchFamily="34" charset="0"/>
            </a:endParaRPr>
          </a:p>
        </p:txBody>
      </p:sp>
    </p:spTree>
    <p:extLst>
      <p:ext uri="{BB962C8B-B14F-4D97-AF65-F5344CB8AC3E}">
        <p14:creationId xmlns:p14="http://schemas.microsoft.com/office/powerpoint/2010/main" val="327611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A893-CB63-97D8-07F6-7AC8ABFBD312}"/>
              </a:ext>
            </a:extLst>
          </p:cNvPr>
          <p:cNvSpPr>
            <a:spLocks noGrp="1"/>
          </p:cNvSpPr>
          <p:nvPr>
            <p:ph type="title"/>
          </p:nvPr>
        </p:nvSpPr>
        <p:spPr>
          <a:xfrm>
            <a:off x="1422816" y="530289"/>
            <a:ext cx="3673841" cy="1088921"/>
          </a:xfrm>
        </p:spPr>
        <p:txBody>
          <a:bodyPr>
            <a:normAutofit/>
          </a:bodyPr>
          <a:lstStyle/>
          <a:p>
            <a:r>
              <a:rPr lang="en-US" sz="4800" b="1" dirty="0">
                <a:solidFill>
                  <a:srgbClr val="0087CB"/>
                </a:solidFill>
                <a:latin typeface="Times New Roman" panose="02020603050405020304" pitchFamily="18" charset="0"/>
                <a:cs typeface="Times New Roman" panose="02020603050405020304" pitchFamily="18" charset="0"/>
              </a:rPr>
              <a:t>Contact Us</a:t>
            </a:r>
            <a:endParaRPr lang="en-IN" sz="4800" dirty="0">
              <a:solidFill>
                <a:srgbClr val="0087CB"/>
              </a:solidFill>
              <a:latin typeface="Times New Roman" panose="02020603050405020304" pitchFamily="18" charset="0"/>
              <a:cs typeface="Times New Roman" panose="02020603050405020304" pitchFamily="18" charset="0"/>
            </a:endParaRPr>
          </a:p>
        </p:txBody>
      </p:sp>
      <p:pic>
        <p:nvPicPr>
          <p:cNvPr id="5" name="Graphic 4" descr="Employee badge">
            <a:extLst>
              <a:ext uri="{FF2B5EF4-FFF2-40B4-BE49-F238E27FC236}">
                <a16:creationId xmlns:a16="http://schemas.microsoft.com/office/drawing/2014/main" id="{E09D2FAD-1D58-BAF1-BEE6-A2D3579CBB94}"/>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3"/>
              </a:ext>
            </a:extLst>
          </a:blip>
          <a:stretch>
            <a:fillRect/>
          </a:stretch>
        </p:blipFill>
        <p:spPr>
          <a:xfrm>
            <a:off x="508416" y="476615"/>
            <a:ext cx="914400" cy="914400"/>
          </a:xfrm>
          <a:prstGeom prst="rect">
            <a:avLst/>
          </a:prstGeom>
        </p:spPr>
      </p:pic>
      <p:sp>
        <p:nvSpPr>
          <p:cNvPr id="7" name="TextBox 6">
            <a:extLst>
              <a:ext uri="{FF2B5EF4-FFF2-40B4-BE49-F238E27FC236}">
                <a16:creationId xmlns:a16="http://schemas.microsoft.com/office/drawing/2014/main" id="{6A90090F-1AA5-D23F-BAE9-F31ADC10DCF6}"/>
              </a:ext>
            </a:extLst>
          </p:cNvPr>
          <p:cNvSpPr txBox="1"/>
          <p:nvPr/>
        </p:nvSpPr>
        <p:spPr>
          <a:xfrm>
            <a:off x="965616" y="2841679"/>
            <a:ext cx="9435684" cy="2877711"/>
          </a:xfrm>
          <a:prstGeom prst="rect">
            <a:avLst/>
          </a:prstGeom>
          <a:noFill/>
        </p:spPr>
        <p:txBody>
          <a:bodyPr wrap="square">
            <a:spAutoFit/>
          </a:bodyPr>
          <a:lstStyle/>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Krishna </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Nagar Municipality, District: Kapilvastu,</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Province: Lumbini, Nepal</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Telephone</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+977-76-520102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WhatsApp</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+977-947040404 </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Email</a:t>
            </a: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info@hro.org.np </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buNone/>
            </a:pPr>
            <a:r>
              <a:rPr lang="en-US" sz="2000" kern="100" dirty="0" smtClean="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URL</a:t>
            </a:r>
            <a:r>
              <a:rPr lang="en-US" sz="2000"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rPr>
              <a:t>: http://www.hro.org,np/</a:t>
            </a:r>
            <a:endParaRPr lang="en-IN" kern="100" dirty="0">
              <a:solidFill>
                <a:srgbClr val="1045B5"/>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a:lnSpc>
                <a:spcPct val="115000"/>
              </a:lnSpc>
              <a:spcAft>
                <a:spcPts val="4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Together, let's make a difference in the lives of those who need it most!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Graphic 9" descr="Receiver">
            <a:extLst>
              <a:ext uri="{FF2B5EF4-FFF2-40B4-BE49-F238E27FC236}">
                <a16:creationId xmlns:a16="http://schemas.microsoft.com/office/drawing/2014/main" id="{89327847-185E-2D4C-B24A-376F81E034C9}"/>
              </a:ext>
            </a:extLst>
          </p:cNvPr>
          <p:cNvPicPr>
            <a:picLocks noChangeAspect="1"/>
          </p:cNvPicPr>
          <p:nvPr/>
        </p:nvPicPr>
        <p:blipFill>
          <a:blip r:embed="rId4">
            <a:duotone>
              <a:prstClr val="black"/>
              <a:srgbClr val="0070C0">
                <a:tint val="45000"/>
                <a:satMod val="400000"/>
              </a:srgbClr>
            </a:duotone>
            <a:extLst>
              <a:ext uri="{96DAC541-7B7A-43D3-8B79-37D633B846F1}">
                <asvg:svgBlip xmlns:asvg="http://schemas.microsoft.com/office/drawing/2016/SVG/main" xmlns="" r:embed="rId5"/>
              </a:ext>
            </a:extLst>
          </a:blip>
          <a:stretch>
            <a:fillRect/>
          </a:stretch>
        </p:blipFill>
        <p:spPr>
          <a:xfrm>
            <a:off x="905328" y="3678915"/>
            <a:ext cx="333375" cy="333375"/>
          </a:xfrm>
          <a:prstGeom prst="rect">
            <a:avLst/>
          </a:prstGeom>
        </p:spPr>
      </p:pic>
      <p:pic>
        <p:nvPicPr>
          <p:cNvPr id="12" name="Graphic 11" descr="Chat">
            <a:extLst>
              <a:ext uri="{FF2B5EF4-FFF2-40B4-BE49-F238E27FC236}">
                <a16:creationId xmlns:a16="http://schemas.microsoft.com/office/drawing/2014/main" id="{895AA64C-786F-D847-38A4-BF936885BD44}"/>
              </a:ext>
            </a:extLst>
          </p:cNvPr>
          <p:cNvPicPr>
            <a:picLocks noChangeAspect="1"/>
          </p:cNvPicPr>
          <p:nvPr/>
        </p:nvPicPr>
        <p:blipFill>
          <a:blip r:embed="rId6">
            <a:duotone>
              <a:prstClr val="black"/>
              <a:srgbClr val="0070C0">
                <a:tint val="45000"/>
                <a:satMod val="400000"/>
              </a:srgbClr>
            </a:duotone>
            <a:extLst>
              <a:ext uri="{96DAC541-7B7A-43D3-8B79-37D633B846F1}">
                <asvg:svgBlip xmlns:asvg="http://schemas.microsoft.com/office/drawing/2016/SVG/main" xmlns="" r:embed="rId7"/>
              </a:ext>
            </a:extLst>
          </a:blip>
          <a:stretch>
            <a:fillRect/>
          </a:stretch>
        </p:blipFill>
        <p:spPr>
          <a:xfrm>
            <a:off x="894668" y="4094254"/>
            <a:ext cx="390549" cy="390549"/>
          </a:xfrm>
          <a:prstGeom prst="rect">
            <a:avLst/>
          </a:prstGeom>
        </p:spPr>
      </p:pic>
      <p:pic>
        <p:nvPicPr>
          <p:cNvPr id="14" name="Graphic 13" descr="Email">
            <a:extLst>
              <a:ext uri="{FF2B5EF4-FFF2-40B4-BE49-F238E27FC236}">
                <a16:creationId xmlns:a16="http://schemas.microsoft.com/office/drawing/2014/main" id="{B7D0C8F2-3549-43F3-DEEC-ADAC4077ED03}"/>
              </a:ext>
            </a:extLst>
          </p:cNvPr>
          <p:cNvPicPr>
            <a:picLocks noChangeAspect="1"/>
          </p:cNvPicPr>
          <p:nvPr/>
        </p:nvPicPr>
        <p:blipFill>
          <a:blip r:embed="rId8">
            <a:duotone>
              <a:prstClr val="black"/>
              <a:schemeClr val="accent2">
                <a:tint val="45000"/>
                <a:satMod val="400000"/>
              </a:schemeClr>
            </a:duotone>
            <a:extLst>
              <a:ext uri="{96DAC541-7B7A-43D3-8B79-37D633B846F1}">
                <asvg:svgBlip xmlns:asvg="http://schemas.microsoft.com/office/drawing/2016/SVG/main" xmlns="" r:embed="rId9"/>
              </a:ext>
            </a:extLst>
          </a:blip>
          <a:stretch>
            <a:fillRect/>
          </a:stretch>
        </p:blipFill>
        <p:spPr>
          <a:xfrm>
            <a:off x="933916" y="4460750"/>
            <a:ext cx="333375" cy="333375"/>
          </a:xfrm>
          <a:prstGeom prst="rect">
            <a:avLst/>
          </a:prstGeom>
        </p:spPr>
      </p:pic>
      <p:pic>
        <p:nvPicPr>
          <p:cNvPr id="16" name="Graphic 15" descr="Internet">
            <a:extLst>
              <a:ext uri="{FF2B5EF4-FFF2-40B4-BE49-F238E27FC236}">
                <a16:creationId xmlns:a16="http://schemas.microsoft.com/office/drawing/2014/main" id="{ED1AC6B3-EB4C-9ED6-8B49-1E6DA0EC105D}"/>
              </a:ext>
            </a:extLst>
          </p:cNvPr>
          <p:cNvPicPr>
            <a:picLocks noChangeAspect="1"/>
          </p:cNvPicPr>
          <p:nvPr/>
        </p:nvPicPr>
        <p:blipFill>
          <a:blip r:embed="rId10">
            <a:duotone>
              <a:prstClr val="black"/>
              <a:schemeClr val="accent2">
                <a:tint val="45000"/>
                <a:satMod val="400000"/>
              </a:schemeClr>
            </a:duotone>
            <a:extLst>
              <a:ext uri="{96DAC541-7B7A-43D3-8B79-37D633B846F1}">
                <asvg:svgBlip xmlns:asvg="http://schemas.microsoft.com/office/drawing/2016/SVG/main" xmlns="" r:embed="rId11"/>
              </a:ext>
            </a:extLst>
          </a:blip>
          <a:stretch>
            <a:fillRect/>
          </a:stretch>
        </p:blipFill>
        <p:spPr>
          <a:xfrm>
            <a:off x="876742" y="4900144"/>
            <a:ext cx="390549" cy="390549"/>
          </a:xfrm>
          <a:prstGeom prst="rect">
            <a:avLst/>
          </a:prstGeom>
        </p:spPr>
      </p:pic>
      <p:sp>
        <p:nvSpPr>
          <p:cNvPr id="13" name="TextBox 12">
            <a:extLst>
              <a:ext uri="{FF2B5EF4-FFF2-40B4-BE49-F238E27FC236}">
                <a16:creationId xmlns:a16="http://schemas.microsoft.com/office/drawing/2014/main" id="{6A90090F-1AA5-D23F-BAE9-F31ADC10DCF6}"/>
              </a:ext>
            </a:extLst>
          </p:cNvPr>
          <p:cNvSpPr txBox="1"/>
          <p:nvPr/>
        </p:nvSpPr>
        <p:spPr>
          <a:xfrm>
            <a:off x="508416" y="1445223"/>
            <a:ext cx="9435684" cy="1205458"/>
          </a:xfrm>
          <a:prstGeom prst="rect">
            <a:avLst/>
          </a:prstGeom>
          <a:noFill/>
        </p:spPr>
        <p:txBody>
          <a:bodyPr wrap="square">
            <a:spAutoFit/>
          </a:bodyPr>
          <a:lstStyle/>
          <a:p>
            <a:pPr>
              <a:lnSpc>
                <a:spcPct val="115000"/>
              </a:lnSpc>
              <a:spcAft>
                <a:spcPts val="400"/>
              </a:spcAft>
              <a:buNone/>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To learn more about our organization, programs, and how you can get involved, please contact us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at:</a:t>
            </a:r>
            <a:endParaRPr lang="en-IN" sz="2000" kern="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400"/>
              </a:spcAft>
              <a:buNone/>
            </a:pPr>
            <a:r>
              <a:rPr lang="en-US" sz="2000" b="1" kern="100" dirty="0" smtClean="0">
                <a:latin typeface="Times New Roman" panose="02020603050405020304" pitchFamily="18" charset="0"/>
                <a:ea typeface="Calibri" panose="020F0502020204030204" pitchFamily="34" charset="0"/>
                <a:cs typeface="Times New Roman" panose="02020603050405020304" pitchFamily="18" charset="0"/>
              </a:rPr>
              <a:t>Human </a:t>
            </a:r>
            <a:r>
              <a:rPr lang="en-US" sz="2000" b="1" kern="100" dirty="0">
                <a:latin typeface="Times New Roman" panose="02020603050405020304" pitchFamily="18" charset="0"/>
                <a:ea typeface="Calibri" panose="020F0502020204030204" pitchFamily="34" charset="0"/>
                <a:cs typeface="Times New Roman" panose="02020603050405020304" pitchFamily="18" charset="0"/>
              </a:rPr>
              <a:t>Relief Organization Nepal</a:t>
            </a:r>
            <a:endParaRPr lang="en-IN" sz="2000" b="1" kern="1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2" cstate="hqprint">
            <a:biLevel thresh="50000"/>
            <a:extLst>
              <a:ext uri="{28A0092B-C50C-407E-A947-70E740481C1C}">
                <a14:useLocalDpi xmlns:a14="http://schemas.microsoft.com/office/drawing/2010/main" val="0"/>
              </a:ext>
            </a:extLst>
          </a:blip>
          <a:stretch>
            <a:fillRect/>
          </a:stretch>
        </p:blipFill>
        <p:spPr>
          <a:xfrm>
            <a:off x="965616" y="2916843"/>
            <a:ext cx="333375" cy="333375"/>
          </a:xfrm>
          <a:prstGeom prst="rect">
            <a:avLst/>
          </a:prstGeom>
        </p:spPr>
      </p:pic>
    </p:spTree>
    <p:extLst>
      <p:ext uri="{BB962C8B-B14F-4D97-AF65-F5344CB8AC3E}">
        <p14:creationId xmlns:p14="http://schemas.microsoft.com/office/powerpoint/2010/main" val="3055683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B16B7C9-122B-87B7-05C1-3F1315E7F3B1}"/>
              </a:ext>
            </a:extLst>
          </p:cNvPr>
          <p:cNvSpPr txBox="1"/>
          <p:nvPr/>
        </p:nvSpPr>
        <p:spPr>
          <a:xfrm>
            <a:off x="2075803" y="628983"/>
            <a:ext cx="6836228" cy="548099"/>
          </a:xfrm>
          <a:prstGeom prst="rect">
            <a:avLst/>
          </a:prstGeom>
          <a:noFill/>
        </p:spPr>
        <p:txBody>
          <a:bodyPr wrap="square">
            <a:spAutoFit/>
          </a:bodyPr>
          <a:lstStyle/>
          <a:p>
            <a:pPr marL="457200">
              <a:lnSpc>
                <a:spcPct val="115000"/>
              </a:lnSpc>
              <a:spcBef>
                <a:spcPts val="800"/>
              </a:spcBef>
              <a:spcAft>
                <a:spcPts val="400"/>
              </a:spcAft>
            </a:pPr>
            <a:r>
              <a:rPr lang="en-US" sz="28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Message </a:t>
            </a:r>
            <a:r>
              <a:rPr lang="en-US" sz="2800" b="1" kern="100" dirty="0" smtClean="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US" sz="2800" b="1" kern="100"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800" b="1" kern="100" dirty="0">
                <a:effectLst/>
                <a:latin typeface="Times New Roman" panose="02020603050405020304" pitchFamily="18" charset="0"/>
                <a:ea typeface="Times New Roman" panose="02020603050405020304" pitchFamily="18" charset="0"/>
                <a:cs typeface="Times New Roman" panose="02020603050405020304" pitchFamily="18" charset="0"/>
              </a:rPr>
              <a:t>Secretary General</a:t>
            </a:r>
            <a:endParaRPr lang="en-IN" sz="2800" b="1" kern="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79089E7E-D56E-B9A1-AD60-61BA94ADCE68}"/>
              </a:ext>
            </a:extLst>
          </p:cNvPr>
          <p:cNvGrpSpPr/>
          <p:nvPr/>
        </p:nvGrpSpPr>
        <p:grpSpPr>
          <a:xfrm>
            <a:off x="291255" y="355208"/>
            <a:ext cx="1964887" cy="2083192"/>
            <a:chOff x="309754" y="189823"/>
            <a:chExt cx="2169885" cy="2172637"/>
          </a:xfrm>
          <a:solidFill>
            <a:schemeClr val="accent2"/>
          </a:solidFill>
        </p:grpSpPr>
        <p:sp>
          <p:nvSpPr>
            <p:cNvPr id="13" name="Oval 12">
              <a:extLst>
                <a:ext uri="{FF2B5EF4-FFF2-40B4-BE49-F238E27FC236}">
                  <a16:creationId xmlns:a16="http://schemas.microsoft.com/office/drawing/2014/main" id="{0621837C-DEBE-0C5B-F92E-FB8F28FAF485}"/>
                </a:ext>
              </a:extLst>
            </p:cNvPr>
            <p:cNvSpPr/>
            <p:nvPr/>
          </p:nvSpPr>
          <p:spPr>
            <a:xfrm>
              <a:off x="309754" y="189823"/>
              <a:ext cx="2169885" cy="2169885"/>
            </a:xfrm>
            <a:prstGeom prst="ellipse">
              <a:avLst/>
            </a:prstGeom>
            <a:grpFill/>
            <a:ln w="57150">
              <a:solidFill>
                <a:schemeClr val="bg1"/>
              </a:solidFill>
            </a:ln>
            <a:effectLst>
              <a:glow rad="63500">
                <a:schemeClr val="accent2">
                  <a:satMod val="175000"/>
                  <a:alpha val="40000"/>
                </a:schemeClr>
              </a:glow>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  </a:t>
              </a:r>
            </a:p>
          </p:txBody>
        </p:sp>
        <p:pic>
          <p:nvPicPr>
            <p:cNvPr id="14" name="Picture 13">
              <a:extLst>
                <a:ext uri="{FF2B5EF4-FFF2-40B4-BE49-F238E27FC236}">
                  <a16:creationId xmlns:a16="http://schemas.microsoft.com/office/drawing/2014/main" id="{A53BC99B-2883-2B1E-49CA-74629CC021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08905" y="268774"/>
              <a:ext cx="1771581" cy="2093686"/>
            </a:xfrm>
            <a:custGeom>
              <a:avLst/>
              <a:gdLst>
                <a:gd name="connsiteX0" fmla="*/ 487333 w 1771581"/>
                <a:gd name="connsiteY0" fmla="*/ 0 h 2093686"/>
                <a:gd name="connsiteX1" fmla="*/ 1282435 w 1771581"/>
                <a:gd name="connsiteY1" fmla="*/ 0 h 2093686"/>
                <a:gd name="connsiteX2" fmla="*/ 1307193 w 1771581"/>
                <a:gd name="connsiteY2" fmla="*/ 9061 h 2093686"/>
                <a:gd name="connsiteX3" fmla="*/ 1722079 w 1771581"/>
                <a:gd name="connsiteY3" fmla="*/ 318620 h 2093686"/>
                <a:gd name="connsiteX4" fmla="*/ 1771581 w 1771581"/>
                <a:gd name="connsiteY4" fmla="*/ 384818 h 2093686"/>
                <a:gd name="connsiteX5" fmla="*/ 1771581 w 1771581"/>
                <a:gd name="connsiteY5" fmla="*/ 1632670 h 2093686"/>
                <a:gd name="connsiteX6" fmla="*/ 1722079 w 1771581"/>
                <a:gd name="connsiteY6" fmla="*/ 1698868 h 2093686"/>
                <a:gd name="connsiteX7" fmla="*/ 995813 w 1771581"/>
                <a:gd name="connsiteY7" fmla="*/ 2088086 h 2093686"/>
                <a:gd name="connsiteX8" fmla="*/ 884903 w 1771581"/>
                <a:gd name="connsiteY8" fmla="*/ 2093686 h 2093686"/>
                <a:gd name="connsiteX9" fmla="*/ 884865 w 1771581"/>
                <a:gd name="connsiteY9" fmla="*/ 2093686 h 2093686"/>
                <a:gd name="connsiteX10" fmla="*/ 773955 w 1771581"/>
                <a:gd name="connsiteY10" fmla="*/ 2088086 h 2093686"/>
                <a:gd name="connsiteX11" fmla="*/ 47689 w 1771581"/>
                <a:gd name="connsiteY11" fmla="*/ 1698868 h 2093686"/>
                <a:gd name="connsiteX12" fmla="*/ 0 w 1771581"/>
                <a:gd name="connsiteY12" fmla="*/ 1635094 h 2093686"/>
                <a:gd name="connsiteX13" fmla="*/ 0 w 1771581"/>
                <a:gd name="connsiteY13" fmla="*/ 382394 h 2093686"/>
                <a:gd name="connsiteX14" fmla="*/ 47689 w 1771581"/>
                <a:gd name="connsiteY14" fmla="*/ 318620 h 2093686"/>
                <a:gd name="connsiteX15" fmla="*/ 462575 w 1771581"/>
                <a:gd name="connsiteY15" fmla="*/ 9061 h 209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581" h="2093686">
                  <a:moveTo>
                    <a:pt x="487333" y="0"/>
                  </a:moveTo>
                  <a:lnTo>
                    <a:pt x="1282435" y="0"/>
                  </a:lnTo>
                  <a:lnTo>
                    <a:pt x="1307193" y="9061"/>
                  </a:lnTo>
                  <a:cubicBezTo>
                    <a:pt x="1469444" y="77688"/>
                    <a:pt x="1611526" y="184661"/>
                    <a:pt x="1722079" y="318620"/>
                  </a:cubicBezTo>
                  <a:lnTo>
                    <a:pt x="1771581" y="384818"/>
                  </a:lnTo>
                  <a:lnTo>
                    <a:pt x="1771581" y="1632670"/>
                  </a:lnTo>
                  <a:lnTo>
                    <a:pt x="1722079" y="1698868"/>
                  </a:lnTo>
                  <a:cubicBezTo>
                    <a:pt x="1545195" y="1913202"/>
                    <a:pt x="1287594" y="2058454"/>
                    <a:pt x="995813" y="2088086"/>
                  </a:cubicBezTo>
                  <a:lnTo>
                    <a:pt x="884903" y="2093686"/>
                  </a:lnTo>
                  <a:lnTo>
                    <a:pt x="884865" y="2093686"/>
                  </a:lnTo>
                  <a:lnTo>
                    <a:pt x="773955" y="2088086"/>
                  </a:lnTo>
                  <a:cubicBezTo>
                    <a:pt x="482174" y="2058454"/>
                    <a:pt x="224574" y="1913202"/>
                    <a:pt x="47689" y="1698868"/>
                  </a:cubicBezTo>
                  <a:lnTo>
                    <a:pt x="0" y="1635094"/>
                  </a:lnTo>
                  <a:lnTo>
                    <a:pt x="0" y="382394"/>
                  </a:lnTo>
                  <a:lnTo>
                    <a:pt x="47689" y="318620"/>
                  </a:lnTo>
                  <a:cubicBezTo>
                    <a:pt x="158242" y="184661"/>
                    <a:pt x="300325" y="77688"/>
                    <a:pt x="462575" y="9061"/>
                  </a:cubicBezTo>
                  <a:close/>
                </a:path>
              </a:pathLst>
            </a:custGeom>
            <a:grpFill/>
          </p:spPr>
        </p:pic>
      </p:grpSp>
      <p:sp>
        <p:nvSpPr>
          <p:cNvPr id="17" name="TextBox 16">
            <a:extLst>
              <a:ext uri="{FF2B5EF4-FFF2-40B4-BE49-F238E27FC236}">
                <a16:creationId xmlns:a16="http://schemas.microsoft.com/office/drawing/2014/main" id="{913062CE-22D9-4835-528B-19F2A3CE4F14}"/>
              </a:ext>
            </a:extLst>
          </p:cNvPr>
          <p:cNvSpPr txBox="1"/>
          <p:nvPr/>
        </p:nvSpPr>
        <p:spPr>
          <a:xfrm>
            <a:off x="471591" y="2666694"/>
            <a:ext cx="9406426"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It is with immense gratitude and deep humility that I extend my heartfelt appreciation to all who have supported Human Relief Organization Nepal (HRO Nepal) on our journey to serve humanity. Since our inception, our unwavering commitment has been to uplift the most vulnerable members of society and respond to human suffering with compassion, dignity, and purpose.</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91C5991-B416-8D26-FD69-F50571887DC1}"/>
              </a:ext>
            </a:extLst>
          </p:cNvPr>
          <p:cNvSpPr txBox="1"/>
          <p:nvPr/>
        </p:nvSpPr>
        <p:spPr>
          <a:xfrm>
            <a:off x="2436478" y="1275556"/>
            <a:ext cx="5052894" cy="646331"/>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Ghufran </a:t>
            </a:r>
            <a:r>
              <a:rPr lang="en-US" sz="3600" b="1" dirty="0">
                <a:solidFill>
                  <a:srgbClr val="0070C0"/>
                </a:solidFill>
                <a:latin typeface="Times New Roman" panose="02020603050405020304" pitchFamily="18" charset="0"/>
                <a:cs typeface="Times New Roman" panose="02020603050405020304" pitchFamily="18" charset="0"/>
              </a:rPr>
              <a:t>Ahmad </a:t>
            </a:r>
            <a:r>
              <a:rPr lang="en-US" sz="3600" b="1" dirty="0" err="1" smtClean="0">
                <a:solidFill>
                  <a:srgbClr val="0070C0"/>
                </a:solidFill>
                <a:latin typeface="Times New Roman" panose="02020603050405020304" pitchFamily="18" charset="0"/>
                <a:cs typeface="Times New Roman" panose="02020603050405020304" pitchFamily="18" charset="0"/>
              </a:rPr>
              <a:t>Shakir</a:t>
            </a:r>
            <a:endParaRPr lang="en-IN" sz="3600" dirty="0">
              <a:solidFill>
                <a:srgbClr val="0070C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6C17D93-9898-1B5F-C52C-CA36453AAE3E}"/>
              </a:ext>
            </a:extLst>
          </p:cNvPr>
          <p:cNvSpPr txBox="1"/>
          <p:nvPr/>
        </p:nvSpPr>
        <p:spPr>
          <a:xfrm>
            <a:off x="568643" y="3272403"/>
            <a:ext cx="8671151" cy="3585597"/>
          </a:xfrm>
          <a:prstGeom prst="rect">
            <a:avLst/>
          </a:prstGeom>
          <a:noFill/>
        </p:spPr>
        <p:txBody>
          <a:bodyPr wrap="square" rtlCol="0">
            <a:spAutoFit/>
          </a:bodyPr>
          <a:lstStyle/>
          <a:p>
            <a:pPr algn="just"/>
            <a:r>
              <a:rPr lang="en-US" sz="1450" dirty="0">
                <a:solidFill>
                  <a:srgbClr val="0070C0"/>
                </a:solidFill>
                <a:latin typeface="Times New Roman" panose="02020603050405020304" pitchFamily="18" charset="0"/>
                <a:cs typeface="Times New Roman" panose="02020603050405020304" pitchFamily="18" charset="0"/>
              </a:rPr>
              <a:t>	 </a:t>
            </a: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endParaRPr lang="en-US" dirty="0">
              <a:solidFill>
                <a:srgbClr val="0070C0"/>
              </a:solidFill>
              <a:latin typeface="Times New Roman" panose="02020603050405020304" pitchFamily="18" charset="0"/>
              <a:cs typeface="Times New Roman" panose="02020603050405020304" pitchFamily="18" charset="0"/>
            </a:endParaRPr>
          </a:p>
          <a:p>
            <a:pPr algn="just"/>
            <a:r>
              <a:rPr lang="en-US" dirty="0">
                <a:solidFill>
                  <a:srgbClr val="0070C0"/>
                </a:solidFill>
                <a:latin typeface="Times New Roman" panose="02020603050405020304" pitchFamily="18" charset="0"/>
                <a:cs typeface="Times New Roman" panose="02020603050405020304" pitchFamily="18" charset="0"/>
              </a:rPr>
              <a:t>I am proud of our dedicated team, volunteers, and community leaders whose selfless efforts drive our success. We are equally grateful to our partners and donors worldwide for their trust and support, which enable us to expand our reach and impact.</a:t>
            </a:r>
          </a:p>
          <a:p>
            <a:pPr algn="just"/>
            <a:r>
              <a:rPr lang="en-US" dirty="0">
                <a:solidFill>
                  <a:srgbClr val="0070C0"/>
                </a:solidFill>
                <a:latin typeface="Times New Roman" panose="02020603050405020304" pitchFamily="18" charset="0"/>
                <a:cs typeface="Times New Roman" panose="02020603050405020304" pitchFamily="18" charset="0"/>
              </a:rPr>
              <a:t>Together, we have turned compassion into action and will continue working for a better, more inclusive, and resilient Nepal. Let us reaffirm our commitment to serve humanity with sincerity, transparency, and love, and invite all to join hands with HRO Nepal in building a future where every life is valued.</a:t>
            </a:r>
          </a:p>
          <a:p>
            <a:pPr algn="just"/>
            <a:r>
              <a:rPr lang="en-US" dirty="0">
                <a:solidFill>
                  <a:srgbClr val="0070C0"/>
                </a:solidFill>
                <a:latin typeface="Times New Roman" panose="02020603050405020304" pitchFamily="18" charset="0"/>
                <a:cs typeface="Times New Roman" panose="02020603050405020304" pitchFamily="18" charset="0"/>
              </a:rPr>
              <a:t>May God (SWT) guide and bless our efforts.</a:t>
            </a:r>
          </a:p>
          <a:p>
            <a:pPr algn="just"/>
            <a:r>
              <a:rPr lang="en-US" dirty="0">
                <a:solidFill>
                  <a:srgbClr val="0070C0"/>
                </a:solidFill>
                <a:latin typeface="Times New Roman" panose="02020603050405020304" pitchFamily="18" charset="0"/>
                <a:cs typeface="Times New Roman" panose="02020603050405020304" pitchFamily="18" charset="0"/>
              </a:rPr>
              <a:t>Warm regards,</a:t>
            </a:r>
          </a:p>
          <a:p>
            <a:pPr algn="just"/>
            <a:endParaRPr lang="en-IN" sz="1450" dirty="0">
              <a:solidFill>
                <a:srgbClr val="0070C0"/>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85D3D743-E1B3-0660-39EA-5C5B5FFD72B8}"/>
              </a:ext>
            </a:extLst>
          </p:cNvPr>
          <p:cNvCxnSpPr/>
          <p:nvPr/>
        </p:nvCxnSpPr>
        <p:spPr>
          <a:xfrm>
            <a:off x="568643" y="3940804"/>
            <a:ext cx="8813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4110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669F2-C0AC-9F39-2C84-2771013601C2}"/>
              </a:ext>
            </a:extLst>
          </p:cNvPr>
          <p:cNvSpPr txBox="1"/>
          <p:nvPr/>
        </p:nvSpPr>
        <p:spPr>
          <a:xfrm>
            <a:off x="2814638" y="1743075"/>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01D5FCA-3930-9869-DCBA-E19748E7299E}"/>
              </a:ext>
            </a:extLst>
          </p:cNvPr>
          <p:cNvSpPr txBox="1"/>
          <p:nvPr/>
        </p:nvSpPr>
        <p:spPr>
          <a:xfrm>
            <a:off x="662693" y="381164"/>
            <a:ext cx="3725585" cy="584775"/>
          </a:xfrm>
          <a:prstGeom prst="rect">
            <a:avLst/>
          </a:prstGeom>
          <a:noFill/>
        </p:spPr>
        <p:txBody>
          <a:bodyPr wrap="square">
            <a:spAutoFit/>
          </a:bodyPr>
          <a:lstStyle/>
          <a:p>
            <a:pPr algn="ctr"/>
            <a:r>
              <a:rPr lang="en-US" sz="3200" b="1" dirty="0">
                <a:solidFill>
                  <a:srgbClr val="0070C0"/>
                </a:solidFill>
                <a:latin typeface="Times New Roman" panose="02020603050405020304" pitchFamily="18" charset="0"/>
                <a:cs typeface="Times New Roman" panose="02020603050405020304" pitchFamily="18" charset="0"/>
              </a:rPr>
              <a:t>Country Context </a:t>
            </a:r>
            <a:endParaRPr lang="en-IN" sz="3200" dirty="0">
              <a:solidFill>
                <a:srgbClr val="0070C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295F319-25AD-ADE8-1BBA-388FEA6504C7}"/>
              </a:ext>
            </a:extLst>
          </p:cNvPr>
          <p:cNvSpPr txBox="1"/>
          <p:nvPr/>
        </p:nvSpPr>
        <p:spPr>
          <a:xfrm>
            <a:off x="973728" y="1042883"/>
            <a:ext cx="7207363" cy="2139047"/>
          </a:xfrm>
          <a:prstGeom prst="rect">
            <a:avLst/>
          </a:prstGeom>
          <a:noFill/>
        </p:spPr>
        <p:txBody>
          <a:bodyPr wrap="square" rtlCol="0">
            <a:spAutoFit/>
          </a:bodyPr>
          <a:lstStyle/>
          <a:p>
            <a:pPr algn="just"/>
            <a:r>
              <a:rPr lang="en-US" sz="1900" b="1" dirty="0">
                <a:solidFill>
                  <a:srgbClr val="0070C0"/>
                </a:solidFill>
                <a:latin typeface="Times New Roman" panose="02020603050405020304" pitchFamily="18" charset="0"/>
                <a:cs typeface="Times New Roman" panose="02020603050405020304" pitchFamily="18" charset="0"/>
              </a:rPr>
              <a:t>Nepal</a:t>
            </a:r>
            <a:r>
              <a:rPr lang="en-US" sz="1900" dirty="0">
                <a:solidFill>
                  <a:srgbClr val="0070C0"/>
                </a:solidFill>
                <a:latin typeface="Times New Roman" panose="02020603050405020304" pitchFamily="18" charset="0"/>
                <a:cs typeface="Times New Roman" panose="02020603050405020304" pitchFamily="18" charset="0"/>
              </a:rPr>
              <a:t>, a culturally rich, multi-ethnic, and multi-religious nation in South Asia, became a Federal Democratic Republic in 2015 under its new Constitution, which established seven provinces, 77 districts, and 753 local governments with significant autonomy in planning, resources, and decision-making. The Constitution promotes Gender Equality and Social Inclusion (GESI), ensuring greater representation for women, youth, and marginalized communities.</a:t>
            </a:r>
          </a:p>
        </p:txBody>
      </p:sp>
      <p:pic>
        <p:nvPicPr>
          <p:cNvPr id="18" name="Picture 17">
            <a:extLst>
              <a:ext uri="{FF2B5EF4-FFF2-40B4-BE49-F238E27FC236}">
                <a16:creationId xmlns:a16="http://schemas.microsoft.com/office/drawing/2014/main" id="{D92D44E7-84A0-CA28-CEF2-4D2372BD240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1463" y="1324035"/>
            <a:ext cx="3864046" cy="1934839"/>
          </a:xfrm>
          <a:prstGeom prst="rect">
            <a:avLst/>
          </a:prstGeom>
          <a:noFill/>
          <a:ln>
            <a:noFill/>
          </a:ln>
          <a:effectLst>
            <a:glow rad="139700">
              <a:schemeClr val="bg1">
                <a:alpha val="40000"/>
              </a:schemeClr>
            </a:glow>
          </a:effectLst>
        </p:spPr>
      </p:pic>
      <p:sp>
        <p:nvSpPr>
          <p:cNvPr id="20" name="TextBox 19">
            <a:extLst>
              <a:ext uri="{FF2B5EF4-FFF2-40B4-BE49-F238E27FC236}">
                <a16:creationId xmlns:a16="http://schemas.microsoft.com/office/drawing/2014/main" id="{E5A0A44F-4D10-5D02-245C-C8A3BBC14456}"/>
              </a:ext>
            </a:extLst>
          </p:cNvPr>
          <p:cNvSpPr txBox="1"/>
          <p:nvPr/>
        </p:nvSpPr>
        <p:spPr>
          <a:xfrm>
            <a:off x="546492" y="3258874"/>
            <a:ext cx="9590285" cy="3477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Despite these progressive provisions, Nepal faces persistent development challenges. Policy gaps, weak implementation, and poor intergovernmental coordination limit progress. While infrastructure has advanced, social development in health, education, and child protection lags behind. Community schools often lack child-friendly environments, contributing to high dropout rates, especially in higher grades. Youth unemployment drives significant labor migration, and marginalized rural areas continue to face inadequate healthcare, water, and sanitation, resulting in high maternal and child mortality and malnutrition.</a:t>
            </a:r>
          </a:p>
          <a:p>
            <a:pPr algn="just"/>
            <a:r>
              <a:rPr lang="en-US" sz="2000" dirty="0">
                <a:latin typeface="Times New Roman" panose="02020603050405020304" pitchFamily="18" charset="0"/>
                <a:cs typeface="Times New Roman" panose="02020603050405020304" pitchFamily="18" charset="0"/>
              </a:rPr>
              <a:t>Agricultural productivity remains low due to limited modernization, while frequent natural disasters—floods, landslides, fires, and epidemics—threaten lives and livelihoods. Harnessing Nepal’s diversity for inclusive, sustainable, and resilient development requires coordinated efforts from government, civil society, and development partners.</a:t>
            </a:r>
          </a:p>
        </p:txBody>
      </p:sp>
      <p:sp>
        <p:nvSpPr>
          <p:cNvPr id="2" name="Rectangle 1"/>
          <p:cNvSpPr/>
          <p:nvPr/>
        </p:nvSpPr>
        <p:spPr>
          <a:xfrm>
            <a:off x="783771" y="381164"/>
            <a:ext cx="69669" cy="28007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2693" y="381164"/>
            <a:ext cx="27432" cy="28007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63643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Social network">
            <a:extLst>
              <a:ext uri="{FF2B5EF4-FFF2-40B4-BE49-F238E27FC236}">
                <a16:creationId xmlns:a16="http://schemas.microsoft.com/office/drawing/2014/main" id="{1D844037-9288-BBAA-33E2-7D5D213D617A}"/>
              </a:ext>
            </a:extLst>
          </p:cNvPr>
          <p:cNvPicPr>
            <a:picLocks noChangeAspect="1"/>
          </p:cNvPicPr>
          <p:nvPr/>
        </p:nvPicPr>
        <p:blipFill>
          <a:blip r:embed="rId2">
            <a:duotone>
              <a:schemeClr val="accent2">
                <a:shade val="45000"/>
                <a:satMod val="135000"/>
              </a:schemeClr>
              <a:prstClr val="white"/>
            </a:duotone>
            <a:lum bright="6000"/>
            <a:extLst>
              <a:ext uri="{96DAC541-7B7A-43D3-8B79-37D633B846F1}">
                <asvg:svgBlip xmlns:asvg="http://schemas.microsoft.com/office/drawing/2016/SVG/main" xmlns="" r:embed="rId3"/>
              </a:ext>
            </a:extLst>
          </a:blip>
          <a:stretch>
            <a:fillRect/>
          </a:stretch>
        </p:blipFill>
        <p:spPr>
          <a:xfrm>
            <a:off x="4310323" y="1619460"/>
            <a:ext cx="3444909" cy="3444909"/>
          </a:xfrm>
          <a:prstGeom prst="rect">
            <a:avLst/>
          </a:prstGeom>
        </p:spPr>
      </p:pic>
      <p:pic>
        <p:nvPicPr>
          <p:cNvPr id="5" name="Graphic 4" descr="Users">
            <a:extLst>
              <a:ext uri="{FF2B5EF4-FFF2-40B4-BE49-F238E27FC236}">
                <a16:creationId xmlns:a16="http://schemas.microsoft.com/office/drawing/2014/main" id="{4FA36C74-7C14-6AF6-223A-08F53E3C8877}"/>
              </a:ext>
            </a:extLst>
          </p:cNvPr>
          <p:cNvPicPr>
            <a:picLocks noChangeAspect="1"/>
          </p:cNvPicPr>
          <p:nvPr/>
        </p:nvPicPr>
        <p:blipFill>
          <a:blip r:embed="rId4">
            <a:duotone>
              <a:schemeClr val="accent2">
                <a:shade val="45000"/>
                <a:satMod val="135000"/>
              </a:schemeClr>
              <a:prstClr val="white"/>
            </a:duotone>
            <a:extLst>
              <a:ext uri="{96DAC541-7B7A-43D3-8B79-37D633B846F1}">
                <asvg:svgBlip xmlns:asvg="http://schemas.microsoft.com/office/drawing/2016/SVG/main" xmlns="" r:embed="rId5"/>
              </a:ext>
            </a:extLst>
          </a:blip>
          <a:stretch>
            <a:fillRect/>
          </a:stretch>
        </p:blipFill>
        <p:spPr>
          <a:xfrm>
            <a:off x="395288" y="128583"/>
            <a:ext cx="928690" cy="928690"/>
          </a:xfrm>
          <a:prstGeom prst="rect">
            <a:avLst/>
          </a:prstGeom>
        </p:spPr>
      </p:pic>
      <p:sp>
        <p:nvSpPr>
          <p:cNvPr id="7" name="TextBox 6">
            <a:extLst>
              <a:ext uri="{FF2B5EF4-FFF2-40B4-BE49-F238E27FC236}">
                <a16:creationId xmlns:a16="http://schemas.microsoft.com/office/drawing/2014/main" id="{EDCCBF93-BAF0-F585-658C-767FE9333EF2}"/>
              </a:ext>
            </a:extLst>
          </p:cNvPr>
          <p:cNvSpPr txBox="1"/>
          <p:nvPr/>
        </p:nvSpPr>
        <p:spPr>
          <a:xfrm>
            <a:off x="1257435" y="253764"/>
            <a:ext cx="2957514" cy="729430"/>
          </a:xfrm>
          <a:prstGeom prst="rect">
            <a:avLst/>
          </a:prstGeom>
          <a:noFill/>
        </p:spPr>
        <p:txBody>
          <a:bodyPr wrap="square">
            <a:spAutoFit/>
          </a:bodyPr>
          <a:lstStyle/>
          <a:p>
            <a:pPr>
              <a:lnSpc>
                <a:spcPct val="115000"/>
              </a:lnSpc>
              <a:spcAft>
                <a:spcPts val="800"/>
              </a:spcAft>
            </a:pP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Who we </a:t>
            </a:r>
            <a:r>
              <a:rPr lang="en-US" sz="3600" b="1" kern="100" dirty="0" smtClean="0">
                <a:effectLst/>
                <a:latin typeface="Times New Roman" panose="02020603050405020304" pitchFamily="18" charset="0"/>
                <a:ea typeface="Calibri" panose="020F0502020204030204" pitchFamily="34" charset="0"/>
                <a:cs typeface="Times New Roman" panose="02020603050405020304" pitchFamily="18" charset="0"/>
              </a:rPr>
              <a:t>are ? </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9D5632B-8110-6C10-44A1-CE904F293536}"/>
              </a:ext>
            </a:extLst>
          </p:cNvPr>
          <p:cNvSpPr txBox="1"/>
          <p:nvPr/>
        </p:nvSpPr>
        <p:spPr>
          <a:xfrm>
            <a:off x="309563" y="900370"/>
            <a:ext cx="11572874" cy="5860579"/>
          </a:xfrm>
          <a:prstGeom prst="rect">
            <a:avLst/>
          </a:prstGeom>
          <a:noFill/>
        </p:spPr>
        <p:txBody>
          <a:bodyPr wrap="square">
            <a:spAutoFit/>
          </a:bodyPr>
          <a:lstStyle/>
          <a:p>
            <a:pPr marL="285750" algn="just">
              <a:lnSpc>
                <a:spcPct val="115000"/>
              </a:lnSpc>
              <a:spcAft>
                <a:spcPts val="800"/>
              </a:spcAft>
              <a:buNone/>
            </a:pPr>
            <a:r>
              <a:rPr lang="en-US" sz="1450" kern="100" dirty="0">
                <a:effectLst/>
                <a:latin typeface="Times New Roman" panose="02020603050405020304" pitchFamily="18" charset="0"/>
                <a:ea typeface="Calibri" panose="020F0502020204030204" pitchFamily="34" charset="0"/>
                <a:cs typeface="Times New Roman" panose="02020603050405020304" pitchFamily="18" charset="0"/>
              </a:rPr>
              <a:t>Human Relief Organization Nepal (HRO Nepal) is a dedicated non-governmental, non-commercial entity committed to enhancing the lives of marginalized communities across Nepal. With a focus on creating sustainable and positive change, HRO Nepal operates through a diverse array of social, educational, and healthcare initiatives. The organization is steadfast in its mission to ensure access to quality education, support orphans and destitute children, empower youth through skills development, provide clean water, address malnutrition and food insecurity, offer free medical services, support healthcare facilities, and respond to crises and natural disasters. By tackling these critical areas, HRO Nepal strives to uplift communities and foster a brighter, healthier future for all.</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fontAlgn="base">
              <a:lnSpc>
                <a:spcPct val="115000"/>
              </a:lnSpc>
              <a:spcBef>
                <a:spcPts val="800"/>
              </a:spcBef>
              <a:spcAft>
                <a:spcPts val="400"/>
              </a:spcAft>
              <a:buNone/>
            </a:pPr>
            <a:r>
              <a:rPr lang="en-US" sz="1450" b="1" kern="10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Vision: </a:t>
            </a:r>
            <a:r>
              <a:rPr lang="en-US" sz="145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a leader to empower lives, creating opportunities and strengthen the bond of humanity.</a:t>
            </a:r>
            <a:endParaRPr lang="en-IN" sz="1450" b="1" kern="1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algn="just">
              <a:lnSpc>
                <a:spcPct val="115000"/>
              </a:lnSpc>
              <a:spcAft>
                <a:spcPts val="800"/>
              </a:spcAft>
              <a:buNone/>
            </a:pP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Mission:</a:t>
            </a:r>
            <a:r>
              <a:rPr lang="en-US" sz="1450"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HRO Nepal is committed to serve humanity by integrating resources for people in need. We strive to provide immediate response in disasters, and effective programs in place of suffering for the pleasure of Almighty God.</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algn="just">
              <a:buNone/>
            </a:pPr>
            <a:r>
              <a:rPr lang="en-US" sz="1450" b="1"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Goal:</a:t>
            </a:r>
            <a:r>
              <a:rPr lang="en-US" sz="1450" dirty="0">
                <a:solidFill>
                  <a:srgbClr val="0087CB"/>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50" dirty="0">
                <a:effectLst/>
                <a:latin typeface="Times New Roman" panose="02020603050405020304" pitchFamily="18" charset="0"/>
                <a:ea typeface="Times New Roman" panose="02020603050405020304" pitchFamily="18" charset="0"/>
                <a:cs typeface="Times New Roman" panose="02020603050405020304" pitchFamily="18" charset="0"/>
              </a:rPr>
              <a:t>To uplift and transform the lives of marginalized and vulnerable communities across Nepal by providing integrated social, educational, and healthcare services, promoting self-reliance, and fostering sustainable development for the pleasure of Almighty God.</a:t>
            </a:r>
            <a:endParaRPr lang="en-IN" sz="14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Aft>
                <a:spcPts val="800"/>
              </a:spcAft>
              <a:buNone/>
            </a:pPr>
            <a:r>
              <a:rPr lang="en-US" sz="1450" b="1" kern="100" dirty="0">
                <a:effectLst/>
                <a:latin typeface="Times New Roman" panose="02020603050405020304" pitchFamily="18" charset="0"/>
                <a:ea typeface="Calibri" panose="020F0502020204030204" pitchFamily="34" charset="0"/>
                <a:cs typeface="Times New Roman" panose="02020603050405020304" pitchFamily="18" charset="0"/>
              </a:rPr>
              <a:t>      Core Values: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Mutual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Recognize the innate worth of all people and the value of diversity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Equity and Justice:</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Work to ensure equal opportunity for everyone, irrespective of race, gender, color, class, ethnicity, disability and location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Care for All:</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Provide care for vulnerable groups; orphans, widows and elderly people</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Honesty and Transparency:</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Being accountable at all levels for the effectiveness of our actions and open in our judgments and communications with others</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Self -Respect:</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help the poor without the feeling of humiliation</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b="1" u="sng"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Solidarity with the Poor:</a:t>
            </a:r>
            <a:r>
              <a:rPr lang="en-US" sz="1450" b="1" kern="100" dirty="0">
                <a:solidFill>
                  <a:srgbClr val="0087CB"/>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5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Powerless and excluded will be the only bias in our commitment to the fight against poverty</a:t>
            </a:r>
            <a:endParaRPr lang="en-IN" sz="145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189613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98897963"/>
              </p:ext>
            </p:extLst>
          </p:nvPr>
        </p:nvGraphicFramePr>
        <p:xfrm>
          <a:off x="510931" y="272561"/>
          <a:ext cx="9609016" cy="6295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5" name="Graphic 84" descr="Target">
            <a:extLst>
              <a:ext uri="{FF2B5EF4-FFF2-40B4-BE49-F238E27FC236}">
                <a16:creationId xmlns:a16="http://schemas.microsoft.com/office/drawing/2014/main" id="{8AD754B9-318D-5420-A6A9-49E6002BED0B}"/>
              </a:ext>
            </a:extLst>
          </p:cNvPr>
          <p:cNvPicPr>
            <a:picLocks noChangeAspect="1"/>
          </p:cNvPicPr>
          <p:nvPr/>
        </p:nvPicPr>
        <p:blipFill>
          <a:blip r:embed="rId7">
            <a:duotone>
              <a:prstClr val="black"/>
              <a:schemeClr val="tx2">
                <a:tint val="45000"/>
                <a:satMod val="400000"/>
              </a:schemeClr>
            </a:duotone>
            <a:extLst>
              <a:ext uri="{96DAC541-7B7A-43D3-8B79-37D633B846F1}">
                <asvg:svgBlip xmlns:asvg="http://schemas.microsoft.com/office/drawing/2016/SVG/main" xmlns="" r:embed="rId8"/>
              </a:ext>
            </a:extLst>
          </a:blip>
          <a:stretch>
            <a:fillRect/>
          </a:stretch>
        </p:blipFill>
        <p:spPr>
          <a:xfrm>
            <a:off x="5013203" y="2751991"/>
            <a:ext cx="604471" cy="604471"/>
          </a:xfrm>
          <a:prstGeom prst="rect">
            <a:avLst/>
          </a:prstGeom>
        </p:spPr>
      </p:pic>
    </p:spTree>
    <p:extLst>
      <p:ext uri="{BB962C8B-B14F-4D97-AF65-F5344CB8AC3E}">
        <p14:creationId xmlns:p14="http://schemas.microsoft.com/office/powerpoint/2010/main" val="92491271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AC98-6EE1-08A2-7FF2-7DAA061D5C05}"/>
              </a:ext>
            </a:extLst>
          </p:cNvPr>
          <p:cNvSpPr>
            <a:spLocks noGrp="1"/>
          </p:cNvSpPr>
          <p:nvPr>
            <p:ph type="title"/>
          </p:nvPr>
        </p:nvSpPr>
        <p:spPr>
          <a:xfrm>
            <a:off x="1555627" y="427701"/>
            <a:ext cx="2599593" cy="706438"/>
          </a:xfrm>
        </p:spPr>
        <p:txBody>
          <a:bodyPr>
            <a:normAutofit/>
          </a:bodyPr>
          <a:lstStyle/>
          <a:p>
            <a:r>
              <a:rPr lang="en-US" sz="3200" b="1" dirty="0">
                <a:solidFill>
                  <a:schemeClr val="tx1"/>
                </a:solidFill>
                <a:latin typeface="Times New Roman" panose="02020603050405020304" pitchFamily="18" charset="0"/>
                <a:cs typeface="Times New Roman" panose="02020603050405020304" pitchFamily="18" charset="0"/>
              </a:rPr>
              <a:t>Legal Status</a:t>
            </a:r>
            <a:endParaRPr lang="en-IN" sz="3200" dirty="0">
              <a:solidFill>
                <a:schemeClr val="tx1"/>
              </a:solidFill>
              <a:latin typeface="Times New Roman" panose="02020603050405020304" pitchFamily="18" charset="0"/>
              <a:cs typeface="Times New Roman" panose="02020603050405020304" pitchFamily="18" charset="0"/>
            </a:endParaRPr>
          </a:p>
        </p:txBody>
      </p:sp>
      <p:pic>
        <p:nvPicPr>
          <p:cNvPr id="5" name="Graphic 4" descr="Gavel">
            <a:extLst>
              <a:ext uri="{FF2B5EF4-FFF2-40B4-BE49-F238E27FC236}">
                <a16:creationId xmlns:a16="http://schemas.microsoft.com/office/drawing/2014/main" id="{D15BC0F1-B52E-2F1E-AB5B-7483A8962AAA}"/>
              </a:ext>
            </a:extLst>
          </p:cNvPr>
          <p:cNvPicPr>
            <a:picLocks noChangeAspect="1"/>
          </p:cNvPicPr>
          <p:nvPr/>
        </p:nvPicPr>
        <p:blipFill>
          <a:blip r:embed="rId2">
            <a:duotone>
              <a:prstClr val="black"/>
              <a:schemeClr val="tx2">
                <a:tint val="45000"/>
                <a:satMod val="400000"/>
              </a:schemeClr>
            </a:duotone>
            <a:extLst>
              <a:ext uri="{96DAC541-7B7A-43D3-8B79-37D633B846F1}">
                <asvg:svgBlip xmlns:asvg="http://schemas.microsoft.com/office/drawing/2016/SVG/main" xmlns="" r:embed="rId3"/>
              </a:ext>
            </a:extLst>
          </a:blip>
          <a:stretch>
            <a:fillRect/>
          </a:stretch>
        </p:blipFill>
        <p:spPr>
          <a:xfrm>
            <a:off x="566798" y="218247"/>
            <a:ext cx="914400" cy="914400"/>
          </a:xfrm>
          <a:prstGeom prst="rect">
            <a:avLst/>
          </a:prstGeom>
        </p:spPr>
      </p:pic>
      <p:sp>
        <p:nvSpPr>
          <p:cNvPr id="6" name="TextBox 5">
            <a:extLst>
              <a:ext uri="{FF2B5EF4-FFF2-40B4-BE49-F238E27FC236}">
                <a16:creationId xmlns:a16="http://schemas.microsoft.com/office/drawing/2014/main" id="{DB3AF780-A89E-77CC-5541-D004F5899DC4}"/>
              </a:ext>
            </a:extLst>
          </p:cNvPr>
          <p:cNvSpPr txBox="1"/>
          <p:nvPr/>
        </p:nvSpPr>
        <p:spPr>
          <a:xfrm>
            <a:off x="492369" y="1129777"/>
            <a:ext cx="9486900" cy="1477328"/>
          </a:xfrm>
          <a:prstGeom prst="rect">
            <a:avLst/>
          </a:prstGeom>
          <a:noFill/>
        </p:spPr>
        <p:txBody>
          <a:bodyPr wrap="square" rtlCol="0">
            <a:spAutoFit/>
          </a:bodyPr>
          <a:lstStyle/>
          <a:p>
            <a:r>
              <a:rPr lang="en-US" b="1" dirty="0">
                <a:solidFill>
                  <a:srgbClr val="0087CB"/>
                </a:solidFill>
                <a:latin typeface="Times New Roman" panose="02020603050405020304" pitchFamily="18" charset="0"/>
                <a:cs typeface="Times New Roman" panose="02020603050405020304" pitchFamily="18" charset="0"/>
              </a:rPr>
              <a:t>Human Relief Organization Nepal </a:t>
            </a:r>
            <a:r>
              <a:rPr lang="en-US" dirty="0">
                <a:latin typeface="Times New Roman" panose="02020603050405020304" pitchFamily="18" charset="0"/>
                <a:cs typeface="Times New Roman" panose="02020603050405020304" pitchFamily="18" charset="0"/>
              </a:rPr>
              <a:t>is officially registered with the District Administration Office, </a:t>
            </a:r>
            <a:r>
              <a:rPr lang="en-US" dirty="0" err="1">
                <a:latin typeface="Times New Roman" panose="02020603050405020304" pitchFamily="18" charset="0"/>
                <a:cs typeface="Times New Roman" panose="02020603050405020304" pitchFamily="18" charset="0"/>
              </a:rPr>
              <a:t>Taulihawa</a:t>
            </a:r>
            <a:r>
              <a:rPr lang="en-US" dirty="0">
                <a:latin typeface="Times New Roman" panose="02020603050405020304" pitchFamily="18" charset="0"/>
                <a:cs typeface="Times New Roman" panose="02020603050405020304" pitchFamily="18" charset="0"/>
              </a:rPr>
              <a:t>, Kapilvastu under Registration No. 107/054-55. It is affiliated with the Social Welfare Council (Affiliation No. 32654) and is also registered with the Internal Revenue Office, Kapilvastu, under PAN No. 300363568.</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A0DE1A65-4D56-92A5-C649-35EA3BFBE491}"/>
              </a:ext>
            </a:extLst>
          </p:cNvPr>
          <p:cNvSpPr txBox="1">
            <a:spLocks/>
          </p:cNvSpPr>
          <p:nvPr/>
        </p:nvSpPr>
        <p:spPr>
          <a:xfrm>
            <a:off x="1023998" y="2639619"/>
            <a:ext cx="4567238"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Geographic Intervention</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22D616-D510-38EA-80C8-AF33BEA7B502}"/>
              </a:ext>
            </a:extLst>
          </p:cNvPr>
          <p:cNvSpPr txBox="1"/>
          <p:nvPr/>
        </p:nvSpPr>
        <p:spPr>
          <a:xfrm>
            <a:off x="650630" y="3415489"/>
            <a:ext cx="9170378" cy="2970044"/>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In the fiscal year 2022–2023, </a:t>
            </a:r>
            <a:r>
              <a:rPr lang="en-US" sz="1700" b="1" dirty="0">
                <a:solidFill>
                  <a:srgbClr val="0087CB"/>
                </a:solidFill>
                <a:latin typeface="Times New Roman" panose="02020603050405020304" pitchFamily="18" charset="0"/>
                <a:cs typeface="Times New Roman" panose="02020603050405020304" pitchFamily="18" charset="0"/>
              </a:rPr>
              <a:t>Human Relief Organization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positively impacted the lives of over </a:t>
            </a:r>
            <a:r>
              <a:rPr lang="en-US" sz="1700" b="1" dirty="0" smtClean="0">
                <a:solidFill>
                  <a:srgbClr val="0087CB"/>
                </a:solidFill>
                <a:latin typeface="Times New Roman" panose="02020603050405020304" pitchFamily="18" charset="0"/>
                <a:cs typeface="Times New Roman" panose="02020603050405020304" pitchFamily="18" charset="0"/>
              </a:rPr>
              <a:t>15,192 </a:t>
            </a:r>
            <a:r>
              <a:rPr lang="en-US" sz="1700" b="1" dirty="0">
                <a:solidFill>
                  <a:srgbClr val="0087CB"/>
                </a:solidFill>
                <a:latin typeface="Times New Roman" panose="02020603050405020304" pitchFamily="18" charset="0"/>
                <a:cs typeface="Times New Roman" panose="02020603050405020304" pitchFamily="18" charset="0"/>
              </a:rPr>
              <a:t>individuals</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across </a:t>
            </a:r>
            <a:r>
              <a:rPr lang="en-US" sz="1700" b="1" dirty="0">
                <a:solidFill>
                  <a:srgbClr val="0087CB"/>
                </a:solidFill>
                <a:latin typeface="Times New Roman" panose="02020603050405020304" pitchFamily="18" charset="0"/>
                <a:cs typeface="Times New Roman" panose="02020603050405020304" pitchFamily="18" charset="0"/>
              </a:rPr>
              <a:t>two districts (Kapilvastu &amp; </a:t>
            </a:r>
            <a:r>
              <a:rPr lang="en-US" sz="1700" b="1" dirty="0" err="1">
                <a:solidFill>
                  <a:srgbClr val="0087CB"/>
                </a:solidFill>
                <a:latin typeface="Times New Roman" panose="02020603050405020304" pitchFamily="18" charset="0"/>
                <a:cs typeface="Times New Roman" panose="02020603050405020304" pitchFamily="18" charset="0"/>
              </a:rPr>
              <a:t>Rupendehi</a:t>
            </a:r>
            <a:r>
              <a:rPr lang="en-US" sz="1700" b="1" dirty="0">
                <a:solidFill>
                  <a:srgbClr val="0087CB"/>
                </a:solidFill>
                <a:latin typeface="Times New Roman" panose="02020603050405020304" pitchFamily="18" charset="0"/>
                <a:cs typeface="Times New Roman" panose="02020603050405020304" pitchFamily="18" charset="0"/>
              </a:rPr>
              <a:t>) in Nepal</a:t>
            </a:r>
            <a:r>
              <a:rPr lang="en-US" sz="1700" dirty="0">
                <a:solidFill>
                  <a:srgbClr val="0087CB"/>
                </a:solidFill>
                <a:latin typeface="Times New Roman" panose="02020603050405020304" pitchFamily="18" charset="0"/>
                <a:cs typeface="Times New Roman" panose="02020603050405020304" pitchFamily="18" charset="0"/>
              </a:rPr>
              <a:t> </a:t>
            </a:r>
            <a:r>
              <a:rPr lang="en-US" sz="1700" dirty="0">
                <a:latin typeface="Times New Roman" panose="02020603050405020304" pitchFamily="18" charset="0"/>
                <a:cs typeface="Times New Roman" panose="02020603050405020304" pitchFamily="18" charset="0"/>
              </a:rPr>
              <a:t>through a wide range of humanitarian and development interventions.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Despite operating in complex and often unpredictable environments, the organization remained steadfast in its commitment to uplifting communities facing poverty, displacement, and crisis.</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 </a:t>
            </a:r>
            <a:endParaRPr lang="en-IN"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Our dedicated teams worked tirelessly to adapt to evolving needs, delivering timely and essential support to the most vulnerable populations. Through this unwavering effort, HRO Nepal not only responded to emergencies but also laid the groundwork for long-term resilience and sustainable development.</a:t>
            </a:r>
            <a:endParaRPr lang="en-IN" sz="1700" dirty="0">
              <a:latin typeface="Times New Roman" panose="02020603050405020304" pitchFamily="18" charset="0"/>
              <a:cs typeface="Times New Roman" panose="02020603050405020304" pitchFamily="18" charset="0"/>
            </a:endParaRPr>
          </a:p>
          <a:p>
            <a:endParaRPr lang="en-IN" sz="1700" dirty="0">
              <a:latin typeface="Times New Roman" panose="02020603050405020304" pitchFamily="18" charset="0"/>
              <a:cs typeface="Times New Roman" panose="02020603050405020304" pitchFamily="18" charset="0"/>
            </a:endParaRPr>
          </a:p>
        </p:txBody>
      </p:sp>
      <p:pic>
        <p:nvPicPr>
          <p:cNvPr id="19" name="Graphic 18" descr="Earth Globe   Asia">
            <a:extLst>
              <a:ext uri="{FF2B5EF4-FFF2-40B4-BE49-F238E27FC236}">
                <a16:creationId xmlns:a16="http://schemas.microsoft.com/office/drawing/2014/main" id="{334A465C-4AEE-FFA2-D04E-9CFB5C799DAB}"/>
              </a:ext>
            </a:extLst>
          </p:cNvPr>
          <p:cNvPicPr>
            <a:picLocks noChangeAspect="1"/>
          </p:cNvPicPr>
          <p:nvPr/>
        </p:nvPicPr>
        <p:blipFill>
          <a:blip r:embed="rId4">
            <a:duotone>
              <a:prstClr val="black"/>
              <a:schemeClr val="tx2">
                <a:tint val="45000"/>
                <a:satMod val="400000"/>
              </a:schemeClr>
            </a:duotone>
            <a:extLst>
              <a:ext uri="{96DAC541-7B7A-43D3-8B79-37D633B846F1}">
                <asvg:svgBlip xmlns:asvg="http://schemas.microsoft.com/office/drawing/2016/SVG/main" xmlns="" r:embed="rId5"/>
              </a:ext>
            </a:extLst>
          </a:blip>
          <a:stretch>
            <a:fillRect/>
          </a:stretch>
        </p:blipFill>
        <p:spPr>
          <a:xfrm>
            <a:off x="566798" y="2739895"/>
            <a:ext cx="542804" cy="542804"/>
          </a:xfrm>
          <a:prstGeom prst="rect">
            <a:avLst/>
          </a:prstGeom>
        </p:spPr>
      </p:pic>
      <p:sp>
        <p:nvSpPr>
          <p:cNvPr id="8" name="Rectangle 7"/>
          <p:cNvSpPr/>
          <p:nvPr/>
        </p:nvSpPr>
        <p:spPr>
          <a:xfrm>
            <a:off x="566798" y="2488223"/>
            <a:ext cx="9122325" cy="45719"/>
          </a:xfrm>
          <a:prstGeom prst="rect">
            <a:avLst/>
          </a:prstGeom>
          <a:gradFill>
            <a:gsLst>
              <a:gs pos="82000">
                <a:schemeClr val="accent1">
                  <a:lumMod val="5000"/>
                  <a:lumOff val="95000"/>
                </a:schemeClr>
              </a:gs>
              <a:gs pos="22000">
                <a:srgbClr val="0087C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447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064001" y="1837854"/>
          <a:ext cx="8351603" cy="3164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a:extLst>
              <a:ext uri="{FF2B5EF4-FFF2-40B4-BE49-F238E27FC236}">
                <a16:creationId xmlns:a16="http://schemas.microsoft.com/office/drawing/2014/main" id="{D22CCF48-AFE7-68EE-B10B-C48728EC7B07}"/>
              </a:ext>
            </a:extLst>
          </p:cNvPr>
          <p:cNvGrpSpPr/>
          <p:nvPr/>
        </p:nvGrpSpPr>
        <p:grpSpPr>
          <a:xfrm>
            <a:off x="562984" y="371432"/>
            <a:ext cx="4769507" cy="914160"/>
            <a:chOff x="635000" y="481470"/>
            <a:chExt cx="3792539" cy="706438"/>
          </a:xfrm>
        </p:grpSpPr>
        <p:sp>
          <p:nvSpPr>
            <p:cNvPr id="6" name="Title 1">
              <a:extLst>
                <a:ext uri="{FF2B5EF4-FFF2-40B4-BE49-F238E27FC236}">
                  <a16:creationId xmlns:a16="http://schemas.microsoft.com/office/drawing/2014/main" id="{315D8439-DDE4-D438-EBE4-A43BCDB7ACEC}"/>
                </a:ext>
              </a:extLst>
            </p:cNvPr>
            <p:cNvSpPr txBox="1">
              <a:spLocks/>
            </p:cNvSpPr>
            <p:nvPr/>
          </p:nvSpPr>
          <p:spPr>
            <a:xfrm>
              <a:off x="1341438" y="481470"/>
              <a:ext cx="3086101" cy="7064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1045B5"/>
                  </a:solidFill>
                  <a:latin typeface="Times New Roman" panose="02020603050405020304" pitchFamily="18" charset="0"/>
                  <a:cs typeface="Times New Roman" panose="02020603050405020304" pitchFamily="18" charset="0"/>
                </a:rPr>
                <a:t>Our Focus Areas</a:t>
              </a:r>
              <a:endParaRPr lang="en-IN" sz="3200" dirty="0">
                <a:solidFill>
                  <a:srgbClr val="1045B5"/>
                </a:solidFill>
                <a:latin typeface="Times New Roman" panose="02020603050405020304" pitchFamily="18" charset="0"/>
                <a:cs typeface="Times New Roman" panose="02020603050405020304" pitchFamily="18" charset="0"/>
              </a:endParaRPr>
            </a:p>
          </p:txBody>
        </p:sp>
        <p:pic>
          <p:nvPicPr>
            <p:cNvPr id="7" name="Graphic 13" descr="Bullseye">
              <a:extLst>
                <a:ext uri="{FF2B5EF4-FFF2-40B4-BE49-F238E27FC236}">
                  <a16:creationId xmlns:a16="http://schemas.microsoft.com/office/drawing/2014/main" id="{401FFF46-C545-7AD3-C8F0-C05FA5B21D3A}"/>
                </a:ext>
              </a:extLst>
            </p:cNvPr>
            <p:cNvPicPr>
              <a:picLocks noChangeAspect="1"/>
            </p:cNvPicPr>
            <p:nvPr/>
          </p:nvPicPr>
          <p:blipFill>
            <a:blip r:embed="rId7">
              <a:grayscl/>
              <a:extLst>
                <a:ext uri="{96DAC541-7B7A-43D3-8B79-37D633B846F1}">
                  <asvg:svgBlip xmlns:asvg="http://schemas.microsoft.com/office/drawing/2016/SVG/main" xmlns="" r:embed="rId8"/>
                </a:ext>
              </a:extLst>
            </a:blip>
            <a:stretch>
              <a:fillRect/>
            </a:stretch>
          </p:blipFill>
          <p:spPr>
            <a:xfrm>
              <a:off x="635000" y="481470"/>
              <a:ext cx="706438" cy="706438"/>
            </a:xfrm>
            <a:prstGeom prst="rect">
              <a:avLst/>
            </a:prstGeom>
          </p:spPr>
        </p:pic>
      </p:grpSp>
    </p:spTree>
    <p:extLst>
      <p:ext uri="{BB962C8B-B14F-4D97-AF65-F5344CB8AC3E}">
        <p14:creationId xmlns:p14="http://schemas.microsoft.com/office/powerpoint/2010/main" val="361891800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E269E2-E669-C26A-4CAA-647AFF822E33}"/>
              </a:ext>
            </a:extLst>
          </p:cNvPr>
          <p:cNvSpPr txBox="1"/>
          <p:nvPr/>
        </p:nvSpPr>
        <p:spPr>
          <a:xfrm>
            <a:off x="287537" y="119764"/>
            <a:ext cx="5042110" cy="675634"/>
          </a:xfrm>
          <a:prstGeom prst="rect">
            <a:avLst/>
          </a:prstGeom>
          <a:solidFill>
            <a:schemeClr val="accent2"/>
          </a:solidFill>
        </p:spPr>
        <p:txBody>
          <a:bodyPr wrap="square">
            <a:spAutoFit/>
          </a:bodyPr>
          <a:lstStyle/>
          <a:p>
            <a:pPr>
              <a:lnSpc>
                <a:spcPct val="115000"/>
              </a:lnSpc>
              <a:spcAft>
                <a:spcPts val="800"/>
              </a:spcAft>
            </a:pPr>
            <a:r>
              <a:rPr lang="en-US" sz="32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Highlights</a:t>
            </a:r>
            <a:r>
              <a:rPr lang="en-US" sz="3600" b="1" kern="100" dirty="0">
                <a:solidFill>
                  <a:schemeClr val="bg1"/>
                </a:solidFill>
                <a:effectLst/>
                <a:latin typeface="Franklin Gothic Heavy" panose="020B0903020102020204" pitchFamily="34" charset="0"/>
                <a:ea typeface="Calibri" panose="020F0502020204030204" pitchFamily="34" charset="0"/>
                <a:cs typeface="Teko SemiBold" pitchFamily="2" charset="0"/>
              </a:rPr>
              <a:t> 2022-2023</a:t>
            </a:r>
            <a:endParaRPr lang="en-IN" sz="2000" kern="100" dirty="0">
              <a:solidFill>
                <a:schemeClr val="bg1"/>
              </a:solidFill>
              <a:effectLst/>
              <a:latin typeface="Franklin Gothic Heavy" panose="020B0903020102020204" pitchFamily="34" charset="0"/>
              <a:ea typeface="Calibri" panose="020F0502020204030204" pitchFamily="34" charset="0"/>
              <a:cs typeface="Teko SemiBold" pitchFamily="2" charset="0"/>
            </a:endParaRPr>
          </a:p>
        </p:txBody>
      </p:sp>
      <p:sp>
        <p:nvSpPr>
          <p:cNvPr id="8" name="TextBox 7">
            <a:extLst>
              <a:ext uri="{FF2B5EF4-FFF2-40B4-BE49-F238E27FC236}">
                <a16:creationId xmlns:a16="http://schemas.microsoft.com/office/drawing/2014/main" id="{98E1EDC3-D3BE-3E87-474E-2CE077CD9D54}"/>
              </a:ext>
            </a:extLst>
          </p:cNvPr>
          <p:cNvSpPr txBox="1"/>
          <p:nvPr/>
        </p:nvSpPr>
        <p:spPr>
          <a:xfrm>
            <a:off x="287537" y="1311674"/>
            <a:ext cx="5155321" cy="4893647"/>
          </a:xfrm>
          <a:prstGeom prst="rect">
            <a:avLst/>
          </a:prstGeom>
          <a:noFill/>
        </p:spPr>
        <p:txBody>
          <a:bodyPr wrap="square" rtlCol="0">
            <a:spAutoFit/>
          </a:bodyPr>
          <a:lstStyle/>
          <a:p>
            <a:r>
              <a:rPr lang="en-US" sz="2400" b="1" dirty="0" smtClean="0">
                <a:solidFill>
                  <a:srgbClr val="0087CB"/>
                </a:solidFill>
                <a:latin typeface="Times New Roman" panose="02020603050405020304" pitchFamily="18" charset="0"/>
                <a:cs typeface="Times New Roman" panose="02020603050405020304" pitchFamily="18" charset="0"/>
              </a:rPr>
              <a:t>			</a:t>
            </a:r>
            <a:endParaRPr lang="en-IN" sz="2400" dirty="0">
              <a:solidFill>
                <a:srgbClr val="0087CB"/>
              </a:solidFill>
              <a:latin typeface="Times New Roman" panose="02020603050405020304" pitchFamily="18" charset="0"/>
              <a:cs typeface="Times New Roman" panose="02020603050405020304" pitchFamily="18" charset="0"/>
            </a:endParaRPr>
          </a:p>
          <a:p>
            <a:r>
              <a:rPr lang="en-US" dirty="0" smtClean="0">
                <a:solidFill>
                  <a:srgbClr val="0087CB"/>
                </a:solidFill>
                <a:latin typeface="Times New Roman" panose="02020603050405020304" pitchFamily="18" charset="0"/>
                <a:cs typeface="Times New Roman" panose="02020603050405020304" pitchFamily="18" charset="0"/>
              </a:rPr>
              <a:t>		Sahara </a:t>
            </a:r>
            <a:r>
              <a:rPr lang="en-US" dirty="0">
                <a:solidFill>
                  <a:srgbClr val="0087CB"/>
                </a:solidFill>
                <a:latin typeface="Times New Roman" panose="02020603050405020304" pitchFamily="18" charset="0"/>
                <a:cs typeface="Times New Roman" panose="02020603050405020304" pitchFamily="18" charset="0"/>
              </a:rPr>
              <a:t>Public Secondary School</a:t>
            </a:r>
            <a:endParaRPr lang="en-IN" dirty="0">
              <a:solidFill>
                <a:srgbClr val="0087CB"/>
              </a:solidFill>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Education </a:t>
            </a:r>
            <a:r>
              <a:rPr lang="en-US" dirty="0">
                <a:latin typeface="Times New Roman" panose="02020603050405020304" pitchFamily="18" charset="0"/>
                <a:cs typeface="Times New Roman" panose="02020603050405020304" pitchFamily="18" charset="0"/>
              </a:rPr>
              <a:t>is central to Human Relief Organization Nepal’s mission, ensuring every child—regardless of background—has the chance to learn and succeed. Through our Education Project, we provide scholarships, sponsorships, and academic support to underprivileged children, including orphans, those with disabilities, and students from marginalized communities. This year, a key milestone has been our ongoing support to Sahara Public Secondary School in </a:t>
            </a:r>
            <a:r>
              <a:rPr lang="en-US" dirty="0" err="1">
                <a:latin typeface="Times New Roman" panose="02020603050405020304" pitchFamily="18" charset="0"/>
                <a:cs typeface="Times New Roman" panose="02020603050405020304" pitchFamily="18" charset="0"/>
              </a:rPr>
              <a:t>Krishnanagar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Kapilvastu</a:t>
            </a:r>
            <a:r>
              <a:rPr lang="en-US" dirty="0">
                <a:latin typeface="Times New Roman" panose="02020603050405020304" pitchFamily="18" charset="0"/>
                <a:cs typeface="Times New Roman" panose="02020603050405020304" pitchFamily="18" charset="0"/>
              </a:rPr>
              <a:t>, where </a:t>
            </a:r>
            <a:r>
              <a:rPr lang="en-US" dirty="0" smtClean="0">
                <a:latin typeface="Times New Roman" panose="02020603050405020304" pitchFamily="18" charset="0"/>
                <a:cs typeface="Times New Roman" panose="02020603050405020304" pitchFamily="18" charset="0"/>
              </a:rPr>
              <a:t>(238) </a:t>
            </a:r>
            <a:r>
              <a:rPr lang="en-US" dirty="0">
                <a:latin typeface="Times New Roman" panose="02020603050405020304" pitchFamily="18" charset="0"/>
                <a:cs typeface="Times New Roman" panose="02020603050405020304" pitchFamily="18" charset="0"/>
              </a:rPr>
              <a:t>students now have access to quality education—empowering them with knowledge, skills, and confidence for a brighter future.</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9" name="Picture 8" descr="C:\Users\SPS\Desktop\Web site 2024\Campaign Photos\Education Fund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9243" y="1556297"/>
            <a:ext cx="2568328" cy="18827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 name="Picture 9" descr="C:\Users\SPS\Desktop\Web site 2024\Campaign Photos\Education Funds.3.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8157" y="985874"/>
            <a:ext cx="2934970" cy="2203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descr="C:\Users\SPS\Desktop\Web site 2024\Campaign Photos\Education Funds.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9595" y="3758498"/>
            <a:ext cx="2934970" cy="22034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descr="C:\Users\SPS\Desktop\Web site 2024\Campaign Photos\Education Funds.4.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18157" y="3473863"/>
            <a:ext cx="2651226" cy="1990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537" y="1073659"/>
            <a:ext cx="1316182" cy="692426"/>
          </a:xfrm>
          <a:prstGeom prst="rect">
            <a:avLst/>
          </a:prstGeom>
        </p:spPr>
      </p:pic>
      <p:sp>
        <p:nvSpPr>
          <p:cNvPr id="13" name="TextBox 12">
            <a:extLst>
              <a:ext uri="{FF2B5EF4-FFF2-40B4-BE49-F238E27FC236}">
                <a16:creationId xmlns:a16="http://schemas.microsoft.com/office/drawing/2014/main" id="{2EC712B6-DB47-A8AC-5EB2-6074AB40737E}"/>
              </a:ext>
            </a:extLst>
          </p:cNvPr>
          <p:cNvSpPr txBox="1"/>
          <p:nvPr/>
        </p:nvSpPr>
        <p:spPr>
          <a:xfrm>
            <a:off x="1560395" y="1233131"/>
            <a:ext cx="3769252" cy="646331"/>
          </a:xfrm>
          <a:prstGeom prst="rect">
            <a:avLst/>
          </a:prstGeom>
          <a:noFill/>
        </p:spPr>
        <p:txBody>
          <a:bodyPr wrap="square">
            <a:spAutoFit/>
          </a:bodyPr>
          <a:lstStyle/>
          <a:p>
            <a:r>
              <a:rPr lang="en-US" sz="3600" b="1" dirty="0">
                <a:solidFill>
                  <a:srgbClr val="0087CB"/>
                </a:solidFill>
                <a:latin typeface="Times New Roman" panose="02020603050405020304" pitchFamily="18" charset="0"/>
                <a:cs typeface="Times New Roman" panose="02020603050405020304" pitchFamily="18" charset="0"/>
              </a:rPr>
              <a:t>Education for All</a:t>
            </a:r>
            <a:endParaRPr lang="en-IN" sz="3200" dirty="0">
              <a:solidFill>
                <a:srgbClr val="0087C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9723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2748</TotalTime>
  <Words>1862</Words>
  <Application>Microsoft Office PowerPoint</Application>
  <PresentationFormat>Widescreen</PresentationFormat>
  <Paragraphs>232</Paragraphs>
  <Slides>26</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 Akhir Tahun</vt:lpstr>
      <vt:lpstr>Alegreya Sans SC Black</vt:lpstr>
      <vt:lpstr>Arial</vt:lpstr>
      <vt:lpstr>Calibri</vt:lpstr>
      <vt:lpstr>Franklin Gothic Heavy</vt:lpstr>
      <vt:lpstr>Impact</vt:lpstr>
      <vt:lpstr>Symbol</vt:lpstr>
      <vt:lpstr>Teko SemiBold</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Legal Status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WASH – Water for Life</vt:lpstr>
      <vt:lpstr>Skill Development and Livelihood  </vt:lpstr>
      <vt:lpstr>PowerPoint Presentation</vt:lpstr>
      <vt:lpstr>PowerPoint Presentation</vt:lpstr>
      <vt:lpstr>PowerPoint Presentation</vt:lpstr>
      <vt:lpstr>Impact 2022-2023</vt:lpstr>
      <vt:lpstr>Financial Overview</vt:lpstr>
      <vt:lpstr>PowerPoint Presentation</vt:lpstr>
      <vt:lpstr>Partner organizations</vt:lpstr>
      <vt:lpstr>Contribution in SDG Goals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Hussain Saddam</dc:creator>
  <cp:lastModifiedBy>SPS</cp:lastModifiedBy>
  <cp:revision>139</cp:revision>
  <dcterms:created xsi:type="dcterms:W3CDTF">2022-12-25T05:16:29Z</dcterms:created>
  <dcterms:modified xsi:type="dcterms:W3CDTF">2025-09-03T14:32:51Z</dcterms:modified>
</cp:coreProperties>
</file>